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1" r:id="rId6"/>
    <p:sldId id="260"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510281-2716-4659-B625-950FDEE953A4}" v="55" dt="2026-02-13T13:52:08.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аргарита Горкава" userId="c0ba89f26eadcafb" providerId="LiveId" clId="{8F5176D4-4572-4613-A70F-4A7D7FEC08A9}"/>
    <pc:docChg chg="custSel addSld modSld">
      <pc:chgData name="Маргарита Горкава" userId="c0ba89f26eadcafb" providerId="LiveId" clId="{8F5176D4-4572-4613-A70F-4A7D7FEC08A9}" dt="2026-02-13T13:53:51.971" v="568" actId="122"/>
      <pc:docMkLst>
        <pc:docMk/>
      </pc:docMkLst>
      <pc:sldChg chg="addSp modSp new mod">
        <pc:chgData name="Маргарита Горкава" userId="c0ba89f26eadcafb" providerId="LiveId" clId="{8F5176D4-4572-4613-A70F-4A7D7FEC08A9}" dt="2026-02-13T13:53:51.971" v="568" actId="122"/>
        <pc:sldMkLst>
          <pc:docMk/>
          <pc:sldMk cId="2258258684" sldId="256"/>
        </pc:sldMkLst>
        <pc:spChg chg="mod">
          <ac:chgData name="Маргарита Горкава" userId="c0ba89f26eadcafb" providerId="LiveId" clId="{8F5176D4-4572-4613-A70F-4A7D7FEC08A9}" dt="2026-02-13T13:53:48.661" v="567" actId="122"/>
          <ac:spMkLst>
            <pc:docMk/>
            <pc:sldMk cId="2258258684" sldId="256"/>
            <ac:spMk id="2" creationId="{5D256BE1-ACD4-10E4-A7B5-7C53F619B873}"/>
          </ac:spMkLst>
        </pc:spChg>
        <pc:spChg chg="mod">
          <ac:chgData name="Маргарита Горкава" userId="c0ba89f26eadcafb" providerId="LiveId" clId="{8F5176D4-4572-4613-A70F-4A7D7FEC08A9}" dt="2026-02-13T13:53:51.971" v="568" actId="122"/>
          <ac:spMkLst>
            <pc:docMk/>
            <pc:sldMk cId="2258258684" sldId="256"/>
            <ac:spMk id="3" creationId="{C58ADF43-F0E6-0992-2536-07B23B997AC4}"/>
          </ac:spMkLst>
        </pc:spChg>
        <pc:picChg chg="add mod ord">
          <ac:chgData name="Маргарита Горкава" userId="c0ba89f26eadcafb" providerId="LiveId" clId="{8F5176D4-4572-4613-A70F-4A7D7FEC08A9}" dt="2026-02-13T13:16:37.725" v="47" actId="14100"/>
          <ac:picMkLst>
            <pc:docMk/>
            <pc:sldMk cId="2258258684" sldId="256"/>
            <ac:picMk id="4" creationId="{F99FABFD-68BE-B7D6-FA4C-C0492CAE5DF7}"/>
          </ac:picMkLst>
        </pc:picChg>
        <pc:picChg chg="add mod">
          <ac:chgData name="Маргарита Горкава" userId="c0ba89f26eadcafb" providerId="LiveId" clId="{8F5176D4-4572-4613-A70F-4A7D7FEC08A9}" dt="2026-02-13T13:17:09.430" v="52" actId="1076"/>
          <ac:picMkLst>
            <pc:docMk/>
            <pc:sldMk cId="2258258684" sldId="256"/>
            <ac:picMk id="5" creationId="{1F82E8E5-D67D-CDAC-0638-5B643A2907B6}"/>
          </ac:picMkLst>
        </pc:picChg>
      </pc:sldChg>
      <pc:sldChg chg="addSp delSp modSp new mod">
        <pc:chgData name="Маргарита Горкава" userId="c0ba89f26eadcafb" providerId="LiveId" clId="{8F5176D4-4572-4613-A70F-4A7D7FEC08A9}" dt="2026-02-13T13:21:17.527" v="231" actId="20577"/>
        <pc:sldMkLst>
          <pc:docMk/>
          <pc:sldMk cId="2533478868" sldId="257"/>
        </pc:sldMkLst>
        <pc:spChg chg="del mod">
          <ac:chgData name="Маргарита Горкава" userId="c0ba89f26eadcafb" providerId="LiveId" clId="{8F5176D4-4572-4613-A70F-4A7D7FEC08A9}" dt="2026-02-13T13:17:17.113" v="53" actId="21"/>
          <ac:spMkLst>
            <pc:docMk/>
            <pc:sldMk cId="2533478868" sldId="257"/>
            <ac:spMk id="2" creationId="{85EA1DF5-60E4-0862-B437-D3E055AB2265}"/>
          </ac:spMkLst>
        </pc:spChg>
        <pc:spChg chg="mod">
          <ac:chgData name="Маргарита Горкава" userId="c0ba89f26eadcafb" providerId="LiveId" clId="{8F5176D4-4572-4613-A70F-4A7D7FEC08A9}" dt="2026-02-13T13:21:17.527" v="231" actId="20577"/>
          <ac:spMkLst>
            <pc:docMk/>
            <pc:sldMk cId="2533478868" sldId="257"/>
            <ac:spMk id="3" creationId="{C5E918CA-DE14-8CB8-BBA7-5ADDC86ED4D7}"/>
          </ac:spMkLst>
        </pc:spChg>
        <pc:picChg chg="add del mod">
          <ac:chgData name="Маргарита Горкава" userId="c0ba89f26eadcafb" providerId="LiveId" clId="{8F5176D4-4572-4613-A70F-4A7D7FEC08A9}" dt="2026-02-13T13:18:45.335" v="93" actId="21"/>
          <ac:picMkLst>
            <pc:docMk/>
            <pc:sldMk cId="2533478868" sldId="257"/>
            <ac:picMk id="4" creationId="{1CF835EE-B7B3-41FC-FDA9-6B8CFFD8219F}"/>
          </ac:picMkLst>
        </pc:picChg>
        <pc:picChg chg="add mod">
          <ac:chgData name="Маргарита Горкава" userId="c0ba89f26eadcafb" providerId="LiveId" clId="{8F5176D4-4572-4613-A70F-4A7D7FEC08A9}" dt="2026-02-13T13:17:45.773" v="61" actId="1076"/>
          <ac:picMkLst>
            <pc:docMk/>
            <pc:sldMk cId="2533478868" sldId="257"/>
            <ac:picMk id="5" creationId="{E2A06544-672C-3382-8A19-9450A7BCAD82}"/>
          </ac:picMkLst>
        </pc:picChg>
      </pc:sldChg>
      <pc:sldChg chg="addSp delSp modSp new mod">
        <pc:chgData name="Маргарита Горкава" userId="c0ba89f26eadcafb" providerId="LiveId" clId="{8F5176D4-4572-4613-A70F-4A7D7FEC08A9}" dt="2026-02-13T13:37:38.998" v="351" actId="1076"/>
        <pc:sldMkLst>
          <pc:docMk/>
          <pc:sldMk cId="1473208249" sldId="258"/>
        </pc:sldMkLst>
        <pc:spChg chg="mod">
          <ac:chgData name="Маргарита Горкава" userId="c0ba89f26eadcafb" providerId="LiveId" clId="{8F5176D4-4572-4613-A70F-4A7D7FEC08A9}" dt="2026-02-13T13:37:38.998" v="351" actId="1076"/>
          <ac:spMkLst>
            <pc:docMk/>
            <pc:sldMk cId="1473208249" sldId="258"/>
            <ac:spMk id="2" creationId="{F51123BD-2DBA-270C-F217-BB2469943539}"/>
          </ac:spMkLst>
        </pc:spChg>
        <pc:spChg chg="del mod">
          <ac:chgData name="Маргарита Горкава" userId="c0ba89f26eadcafb" providerId="LiveId" clId="{8F5176D4-4572-4613-A70F-4A7D7FEC08A9}" dt="2026-02-13T13:25:25.317" v="235"/>
          <ac:spMkLst>
            <pc:docMk/>
            <pc:sldMk cId="1473208249" sldId="258"/>
            <ac:spMk id="3" creationId="{2ACD4E15-A336-FFEC-BC9D-1584B13A011D}"/>
          </ac:spMkLst>
        </pc:spChg>
        <pc:picChg chg="add mod">
          <ac:chgData name="Маргарита Горкава" userId="c0ba89f26eadcafb" providerId="LiveId" clId="{8F5176D4-4572-4613-A70F-4A7D7FEC08A9}" dt="2026-02-13T13:37:32.616" v="349" actId="1076"/>
          <ac:picMkLst>
            <pc:docMk/>
            <pc:sldMk cId="1473208249" sldId="258"/>
            <ac:picMk id="4" creationId="{8784F643-F8B2-F990-0529-35FAB2593F19}"/>
          </ac:picMkLst>
        </pc:picChg>
        <pc:picChg chg="add mod">
          <ac:chgData name="Маргарита Горкава" userId="c0ba89f26eadcafb" providerId="LiveId" clId="{8F5176D4-4572-4613-A70F-4A7D7FEC08A9}" dt="2026-02-13T13:37:35.104" v="350" actId="1076"/>
          <ac:picMkLst>
            <pc:docMk/>
            <pc:sldMk cId="1473208249" sldId="258"/>
            <ac:picMk id="1026" creationId="{3BDD56BE-2992-2D2C-6E69-4964C972C27B}"/>
          </ac:picMkLst>
        </pc:picChg>
      </pc:sldChg>
      <pc:sldChg chg="addSp delSp modSp new mod">
        <pc:chgData name="Маргарита Горкава" userId="c0ba89f26eadcafb" providerId="LiveId" clId="{8F5176D4-4572-4613-A70F-4A7D7FEC08A9}" dt="2026-02-13T13:38:03.800" v="358" actId="1076"/>
        <pc:sldMkLst>
          <pc:docMk/>
          <pc:sldMk cId="2353948177" sldId="259"/>
        </pc:sldMkLst>
        <pc:spChg chg="del">
          <ac:chgData name="Маргарита Горкава" userId="c0ba89f26eadcafb" providerId="LiveId" clId="{8F5176D4-4572-4613-A70F-4A7D7FEC08A9}" dt="2026-02-13T13:26:24.920" v="249" actId="21"/>
          <ac:spMkLst>
            <pc:docMk/>
            <pc:sldMk cId="2353948177" sldId="259"/>
            <ac:spMk id="2" creationId="{DE3C759D-1D8F-64FA-88F9-104D2776EEE8}"/>
          </ac:spMkLst>
        </pc:spChg>
        <pc:spChg chg="mod">
          <ac:chgData name="Маргарита Горкава" userId="c0ba89f26eadcafb" providerId="LiveId" clId="{8F5176D4-4572-4613-A70F-4A7D7FEC08A9}" dt="2026-02-13T13:37:59.789" v="357" actId="1076"/>
          <ac:spMkLst>
            <pc:docMk/>
            <pc:sldMk cId="2353948177" sldId="259"/>
            <ac:spMk id="3" creationId="{23231379-1913-0908-B3C4-EEF63E35E9C4}"/>
          </ac:spMkLst>
        </pc:spChg>
        <pc:picChg chg="add mod">
          <ac:chgData name="Маргарита Горкава" userId="c0ba89f26eadcafb" providerId="LiveId" clId="{8F5176D4-4572-4613-A70F-4A7D7FEC08A9}" dt="2026-02-13T13:37:53.886" v="355" actId="1076"/>
          <ac:picMkLst>
            <pc:docMk/>
            <pc:sldMk cId="2353948177" sldId="259"/>
            <ac:picMk id="4" creationId="{CB18E8D0-E9DA-7484-BD84-E340B3EF2060}"/>
          </ac:picMkLst>
        </pc:picChg>
        <pc:picChg chg="add mod">
          <ac:chgData name="Маргарита Горкава" userId="c0ba89f26eadcafb" providerId="LiveId" clId="{8F5176D4-4572-4613-A70F-4A7D7FEC08A9}" dt="2026-02-13T13:38:03.800" v="358" actId="1076"/>
          <ac:picMkLst>
            <pc:docMk/>
            <pc:sldMk cId="2353948177" sldId="259"/>
            <ac:picMk id="2050" creationId="{63D6B64F-A26E-50AD-99CC-6DFFC54CB6BF}"/>
          </ac:picMkLst>
        </pc:picChg>
      </pc:sldChg>
      <pc:sldChg chg="addSp delSp modSp new mod">
        <pc:chgData name="Маргарита Горкава" userId="c0ba89f26eadcafb" providerId="LiveId" clId="{8F5176D4-4572-4613-A70F-4A7D7FEC08A9}" dt="2026-02-13T13:38:33" v="366" actId="1076"/>
        <pc:sldMkLst>
          <pc:docMk/>
          <pc:sldMk cId="3435453913" sldId="260"/>
        </pc:sldMkLst>
        <pc:spChg chg="del">
          <ac:chgData name="Маргарита Горкава" userId="c0ba89f26eadcafb" providerId="LiveId" clId="{8F5176D4-4572-4613-A70F-4A7D7FEC08A9}" dt="2026-02-13T13:29:28.473" v="263" actId="21"/>
          <ac:spMkLst>
            <pc:docMk/>
            <pc:sldMk cId="3435453913" sldId="260"/>
            <ac:spMk id="2" creationId="{1E2E722D-CDDB-C5DA-ACD9-5E4A8CE4B96D}"/>
          </ac:spMkLst>
        </pc:spChg>
        <pc:spChg chg="mod">
          <ac:chgData name="Маргарита Горкава" userId="c0ba89f26eadcafb" providerId="LiveId" clId="{8F5176D4-4572-4613-A70F-4A7D7FEC08A9}" dt="2026-02-13T13:38:33" v="366" actId="1076"/>
          <ac:spMkLst>
            <pc:docMk/>
            <pc:sldMk cId="3435453913" sldId="260"/>
            <ac:spMk id="3" creationId="{B5A9BE5B-B5D2-22CD-1886-6EE6636DD01E}"/>
          </ac:spMkLst>
        </pc:spChg>
        <pc:picChg chg="add mod">
          <ac:chgData name="Маргарита Горкава" userId="c0ba89f26eadcafb" providerId="LiveId" clId="{8F5176D4-4572-4613-A70F-4A7D7FEC08A9}" dt="2026-02-13T13:38:25.713" v="364" actId="1076"/>
          <ac:picMkLst>
            <pc:docMk/>
            <pc:sldMk cId="3435453913" sldId="260"/>
            <ac:picMk id="4" creationId="{59A26C76-B4B9-777E-448C-9CA52961C93B}"/>
          </ac:picMkLst>
        </pc:picChg>
        <pc:picChg chg="add mod">
          <ac:chgData name="Маргарита Горкава" userId="c0ba89f26eadcafb" providerId="LiveId" clId="{8F5176D4-4572-4613-A70F-4A7D7FEC08A9}" dt="2026-02-13T13:32:46.198" v="296" actId="14100"/>
          <ac:picMkLst>
            <pc:docMk/>
            <pc:sldMk cId="3435453913" sldId="260"/>
            <ac:picMk id="4098" creationId="{2534682E-B891-00B1-BA10-436E2C7F43CE}"/>
          </ac:picMkLst>
        </pc:picChg>
      </pc:sldChg>
      <pc:sldChg chg="addSp delSp modSp new mod">
        <pc:chgData name="Маргарита Горкава" userId="c0ba89f26eadcafb" providerId="LiveId" clId="{8F5176D4-4572-4613-A70F-4A7D7FEC08A9}" dt="2026-02-13T13:38:17.944" v="362" actId="1076"/>
        <pc:sldMkLst>
          <pc:docMk/>
          <pc:sldMk cId="1362138090" sldId="261"/>
        </pc:sldMkLst>
        <pc:spChg chg="del">
          <ac:chgData name="Маргарита Горкава" userId="c0ba89f26eadcafb" providerId="LiveId" clId="{8F5176D4-4572-4613-A70F-4A7D7FEC08A9}" dt="2026-02-13T13:30:48.379" v="273" actId="21"/>
          <ac:spMkLst>
            <pc:docMk/>
            <pc:sldMk cId="1362138090" sldId="261"/>
            <ac:spMk id="2" creationId="{AC0E1E80-ED97-C56F-7021-E259DD0FE49C}"/>
          </ac:spMkLst>
        </pc:spChg>
        <pc:spChg chg="mod">
          <ac:chgData name="Маргарита Горкава" userId="c0ba89f26eadcafb" providerId="LiveId" clId="{8F5176D4-4572-4613-A70F-4A7D7FEC08A9}" dt="2026-02-13T13:38:15.960" v="361" actId="1076"/>
          <ac:spMkLst>
            <pc:docMk/>
            <pc:sldMk cId="1362138090" sldId="261"/>
            <ac:spMk id="3" creationId="{48239B19-F2AA-6EC0-20A8-F362F3C290A3}"/>
          </ac:spMkLst>
        </pc:spChg>
        <pc:picChg chg="add mod">
          <ac:chgData name="Маргарита Горкава" userId="c0ba89f26eadcafb" providerId="LiveId" clId="{8F5176D4-4572-4613-A70F-4A7D7FEC08A9}" dt="2026-02-13T13:38:17.944" v="362" actId="1076"/>
          <ac:picMkLst>
            <pc:docMk/>
            <pc:sldMk cId="1362138090" sldId="261"/>
            <ac:picMk id="4" creationId="{432F620B-DEAE-B48E-FDE2-7CE7F4B2A9FD}"/>
          </ac:picMkLst>
        </pc:picChg>
        <pc:picChg chg="add mod">
          <ac:chgData name="Маргарита Горкава" userId="c0ba89f26eadcafb" providerId="LiveId" clId="{8F5176D4-4572-4613-A70F-4A7D7FEC08A9}" dt="2026-02-13T13:31:24.330" v="285" actId="1076"/>
          <ac:picMkLst>
            <pc:docMk/>
            <pc:sldMk cId="1362138090" sldId="261"/>
            <ac:picMk id="3074" creationId="{88731F7C-FB01-144B-4B57-92E0A3F38B65}"/>
          </ac:picMkLst>
        </pc:picChg>
      </pc:sldChg>
      <pc:sldChg chg="addSp delSp modSp new mod">
        <pc:chgData name="Маргарита Горкава" userId="c0ba89f26eadcafb" providerId="LiveId" clId="{8F5176D4-4572-4613-A70F-4A7D7FEC08A9}" dt="2026-02-13T13:38:42.329" v="368" actId="1076"/>
        <pc:sldMkLst>
          <pc:docMk/>
          <pc:sldMk cId="1684322140" sldId="262"/>
        </pc:sldMkLst>
        <pc:spChg chg="mod">
          <ac:chgData name="Маргарита Горкава" userId="c0ba89f26eadcafb" providerId="LiveId" clId="{8F5176D4-4572-4613-A70F-4A7D7FEC08A9}" dt="2026-02-13T13:33:58.847" v="306" actId="14100"/>
          <ac:spMkLst>
            <pc:docMk/>
            <pc:sldMk cId="1684322140" sldId="262"/>
            <ac:spMk id="2" creationId="{64EF8FD4-938D-EB0F-A394-D142CB316025}"/>
          </ac:spMkLst>
        </pc:spChg>
        <pc:spChg chg="del">
          <ac:chgData name="Маргарита Горкава" userId="c0ba89f26eadcafb" providerId="LiveId" clId="{8F5176D4-4572-4613-A70F-4A7D7FEC08A9}" dt="2026-02-13T13:33:51.677" v="303"/>
          <ac:spMkLst>
            <pc:docMk/>
            <pc:sldMk cId="1684322140" sldId="262"/>
            <ac:spMk id="3" creationId="{DECED593-05F5-4936-336B-9486CBFBE8C3}"/>
          </ac:spMkLst>
        </pc:spChg>
        <pc:spChg chg="add mod">
          <ac:chgData name="Маргарита Горкава" userId="c0ba89f26eadcafb" providerId="LiveId" clId="{8F5176D4-4572-4613-A70F-4A7D7FEC08A9}" dt="2026-02-13T13:34:27.739" v="313" actId="113"/>
          <ac:spMkLst>
            <pc:docMk/>
            <pc:sldMk cId="1684322140" sldId="262"/>
            <ac:spMk id="5" creationId="{12E4CDC9-FE92-50B3-B5EB-262D6A1EDA10}"/>
          </ac:spMkLst>
        </pc:spChg>
        <pc:picChg chg="add mod">
          <ac:chgData name="Маргарита Горкава" userId="c0ba89f26eadcafb" providerId="LiveId" clId="{8F5176D4-4572-4613-A70F-4A7D7FEC08A9}" dt="2026-02-13T13:38:42.329" v="368" actId="1076"/>
          <ac:picMkLst>
            <pc:docMk/>
            <pc:sldMk cId="1684322140" sldId="262"/>
            <ac:picMk id="6" creationId="{E6F08DE3-3626-FBFC-3DC6-E6FD564AE76B}"/>
          </ac:picMkLst>
        </pc:picChg>
        <pc:picChg chg="add mod">
          <ac:chgData name="Маргарита Горкава" userId="c0ba89f26eadcafb" providerId="LiveId" clId="{8F5176D4-4572-4613-A70F-4A7D7FEC08A9}" dt="2026-02-13T13:34:36.999" v="317" actId="1076"/>
          <ac:picMkLst>
            <pc:docMk/>
            <pc:sldMk cId="1684322140" sldId="262"/>
            <ac:picMk id="5122" creationId="{72A1A64C-FCB1-C822-6B3C-9D3820BE1531}"/>
          </ac:picMkLst>
        </pc:picChg>
      </pc:sldChg>
      <pc:sldChg chg="addSp modSp new mod">
        <pc:chgData name="Маргарита Горкава" userId="c0ba89f26eadcafb" providerId="LiveId" clId="{8F5176D4-4572-4613-A70F-4A7D7FEC08A9}" dt="2026-02-13T13:38:57.535" v="372" actId="1076"/>
        <pc:sldMkLst>
          <pc:docMk/>
          <pc:sldMk cId="2082215849" sldId="263"/>
        </pc:sldMkLst>
        <pc:spChg chg="mod">
          <ac:chgData name="Маргарита Горкава" userId="c0ba89f26eadcafb" providerId="LiveId" clId="{8F5176D4-4572-4613-A70F-4A7D7FEC08A9}" dt="2026-02-13T13:38:54.416" v="371" actId="14100"/>
          <ac:spMkLst>
            <pc:docMk/>
            <pc:sldMk cId="2082215849" sldId="263"/>
            <ac:spMk id="2" creationId="{EF7B99F2-5B00-293D-0372-2D6FDFCD0728}"/>
          </ac:spMkLst>
        </pc:spChg>
        <pc:spChg chg="mod">
          <ac:chgData name="Маргарита Горкава" userId="c0ba89f26eadcafb" providerId="LiveId" clId="{8F5176D4-4572-4613-A70F-4A7D7FEC08A9}" dt="2026-02-13T13:37:16.236" v="345" actId="20577"/>
          <ac:spMkLst>
            <pc:docMk/>
            <pc:sldMk cId="2082215849" sldId="263"/>
            <ac:spMk id="3" creationId="{9D6B71C1-8BC0-92DA-0007-5DDD8FC16F0C}"/>
          </ac:spMkLst>
        </pc:spChg>
        <pc:picChg chg="add mod">
          <ac:chgData name="Маргарита Горкава" userId="c0ba89f26eadcafb" providerId="LiveId" clId="{8F5176D4-4572-4613-A70F-4A7D7FEC08A9}" dt="2026-02-13T13:38:57.535" v="372" actId="1076"/>
          <ac:picMkLst>
            <pc:docMk/>
            <pc:sldMk cId="2082215849" sldId="263"/>
            <ac:picMk id="4" creationId="{A87DE71F-1A9E-1C23-A3B0-20D7ED4A129A}"/>
          </ac:picMkLst>
        </pc:picChg>
      </pc:sldChg>
      <pc:sldChg chg="addSp delSp modSp new mod">
        <pc:chgData name="Маргарита Горкава" userId="c0ba89f26eadcafb" providerId="LiveId" clId="{8F5176D4-4572-4613-A70F-4A7D7FEC08A9}" dt="2026-02-13T13:41:15.494" v="411" actId="1076"/>
        <pc:sldMkLst>
          <pc:docMk/>
          <pc:sldMk cId="1811625895" sldId="264"/>
        </pc:sldMkLst>
        <pc:spChg chg="del">
          <ac:chgData name="Маргарита Горкава" userId="c0ba89f26eadcafb" providerId="LiveId" clId="{8F5176D4-4572-4613-A70F-4A7D7FEC08A9}" dt="2026-02-13T13:39:08.409" v="376" actId="21"/>
          <ac:spMkLst>
            <pc:docMk/>
            <pc:sldMk cId="1811625895" sldId="264"/>
            <ac:spMk id="2" creationId="{55292C3D-854E-1BAF-F9BF-A43FC32383ED}"/>
          </ac:spMkLst>
        </pc:spChg>
        <pc:spChg chg="del">
          <ac:chgData name="Маргарита Горкава" userId="c0ba89f26eadcafb" providerId="LiveId" clId="{8F5176D4-4572-4613-A70F-4A7D7FEC08A9}" dt="2026-02-13T13:39:12.615" v="378" actId="21"/>
          <ac:spMkLst>
            <pc:docMk/>
            <pc:sldMk cId="1811625895" sldId="264"/>
            <ac:spMk id="3" creationId="{DFAACE08-FCB8-7E6E-050E-C59FD26635B5}"/>
          </ac:spMkLst>
        </pc:spChg>
        <pc:spChg chg="add mod">
          <ac:chgData name="Маргарита Горкава" userId="c0ba89f26eadcafb" providerId="LiveId" clId="{8F5176D4-4572-4613-A70F-4A7D7FEC08A9}" dt="2026-02-13T13:40:09.936" v="394" actId="1076"/>
          <ac:spMkLst>
            <pc:docMk/>
            <pc:sldMk cId="1811625895" sldId="264"/>
            <ac:spMk id="6" creationId="{AF97205C-A5A3-92AE-7C93-C3675E9D2477}"/>
          </ac:spMkLst>
        </pc:spChg>
        <pc:spChg chg="add mod">
          <ac:chgData name="Маргарита Горкава" userId="c0ba89f26eadcafb" providerId="LiveId" clId="{8F5176D4-4572-4613-A70F-4A7D7FEC08A9}" dt="2026-02-13T13:40:46.927" v="405" actId="122"/>
          <ac:spMkLst>
            <pc:docMk/>
            <pc:sldMk cId="1811625895" sldId="264"/>
            <ac:spMk id="8" creationId="{DD835FAA-D5EA-E139-7977-1CD89BE7C24B}"/>
          </ac:spMkLst>
        </pc:spChg>
        <pc:picChg chg="add mod">
          <ac:chgData name="Маргарита Горкава" userId="c0ba89f26eadcafb" providerId="LiveId" clId="{8F5176D4-4572-4613-A70F-4A7D7FEC08A9}" dt="2026-02-13T13:39:14.311" v="379" actId="1076"/>
          <ac:picMkLst>
            <pc:docMk/>
            <pc:sldMk cId="1811625895" sldId="264"/>
            <ac:picMk id="4" creationId="{EA14A749-5AC0-4292-A87E-30FC280CD436}"/>
          </ac:picMkLst>
        </pc:picChg>
        <pc:picChg chg="add mod">
          <ac:chgData name="Маргарита Горкава" userId="c0ba89f26eadcafb" providerId="LiveId" clId="{8F5176D4-4572-4613-A70F-4A7D7FEC08A9}" dt="2026-02-13T13:41:15.494" v="411" actId="1076"/>
          <ac:picMkLst>
            <pc:docMk/>
            <pc:sldMk cId="1811625895" sldId="264"/>
            <ac:picMk id="6146" creationId="{F0D2D0C0-F234-EE29-7567-71CD43A91DC2}"/>
          </ac:picMkLst>
        </pc:picChg>
      </pc:sldChg>
      <pc:sldChg chg="addSp delSp modSp new mod">
        <pc:chgData name="Маргарита Горкава" userId="c0ba89f26eadcafb" providerId="LiveId" clId="{8F5176D4-4572-4613-A70F-4A7D7FEC08A9}" dt="2026-02-13T13:48:43.232" v="522" actId="1076"/>
        <pc:sldMkLst>
          <pc:docMk/>
          <pc:sldMk cId="1569520524" sldId="265"/>
        </pc:sldMkLst>
        <pc:spChg chg="del">
          <ac:chgData name="Маргарита Горкава" userId="c0ba89f26eadcafb" providerId="LiveId" clId="{8F5176D4-4572-4613-A70F-4A7D7FEC08A9}" dt="2026-02-13T13:42:34.012" v="414" actId="21"/>
          <ac:spMkLst>
            <pc:docMk/>
            <pc:sldMk cId="1569520524" sldId="265"/>
            <ac:spMk id="2" creationId="{11E98654-B269-D972-76F4-E9A8450CA64E}"/>
          </ac:spMkLst>
        </pc:spChg>
        <pc:spChg chg="mod">
          <ac:chgData name="Маргарита Горкава" userId="c0ba89f26eadcafb" providerId="LiveId" clId="{8F5176D4-4572-4613-A70F-4A7D7FEC08A9}" dt="2026-02-13T13:43:06.677" v="425" actId="20577"/>
          <ac:spMkLst>
            <pc:docMk/>
            <pc:sldMk cId="1569520524" sldId="265"/>
            <ac:spMk id="3" creationId="{F6EA5B3C-31FD-DFBE-EC9D-EB696FC41ABB}"/>
          </ac:spMkLst>
        </pc:spChg>
        <pc:spChg chg="add mod">
          <ac:chgData name="Маргарита Горкава" userId="c0ba89f26eadcafb" providerId="LiveId" clId="{8F5176D4-4572-4613-A70F-4A7D7FEC08A9}" dt="2026-02-13T13:48:39.921" v="520" actId="1076"/>
          <ac:spMkLst>
            <pc:docMk/>
            <pc:sldMk cId="1569520524" sldId="265"/>
            <ac:spMk id="6" creationId="{9B590A65-D418-AD48-64FA-65FA347794E8}"/>
          </ac:spMkLst>
        </pc:spChg>
        <pc:picChg chg="add mod">
          <ac:chgData name="Маргарита Горкава" userId="c0ba89f26eadcafb" providerId="LiveId" clId="{8F5176D4-4572-4613-A70F-4A7D7FEC08A9}" dt="2026-02-13T13:42:56.073" v="423" actId="1076"/>
          <ac:picMkLst>
            <pc:docMk/>
            <pc:sldMk cId="1569520524" sldId="265"/>
            <ac:picMk id="4" creationId="{DF3808BD-DBB3-312A-E981-A72B74FE7234}"/>
          </ac:picMkLst>
        </pc:picChg>
        <pc:picChg chg="add mod">
          <ac:chgData name="Маргарита Горкава" userId="c0ba89f26eadcafb" providerId="LiveId" clId="{8F5176D4-4572-4613-A70F-4A7D7FEC08A9}" dt="2026-02-13T13:48:43.232" v="522" actId="1076"/>
          <ac:picMkLst>
            <pc:docMk/>
            <pc:sldMk cId="1569520524" sldId="265"/>
            <ac:picMk id="7" creationId="{0AF05783-453E-1B75-7764-56982A1C1A73}"/>
          </ac:picMkLst>
        </pc:picChg>
        <pc:picChg chg="add mod">
          <ac:chgData name="Маргарита Горкава" userId="c0ba89f26eadcafb" providerId="LiveId" clId="{8F5176D4-4572-4613-A70F-4A7D7FEC08A9}" dt="2026-02-13T13:48:41.282" v="521" actId="1076"/>
          <ac:picMkLst>
            <pc:docMk/>
            <pc:sldMk cId="1569520524" sldId="265"/>
            <ac:picMk id="8" creationId="{934EC4CC-2EAE-B586-6034-B04438402EED}"/>
          </ac:picMkLst>
        </pc:picChg>
        <pc:picChg chg="add mod">
          <ac:chgData name="Маргарита Горкава" userId="c0ba89f26eadcafb" providerId="LiveId" clId="{8F5176D4-4572-4613-A70F-4A7D7FEC08A9}" dt="2026-02-13T13:48:32.448" v="518" actId="1076"/>
          <ac:picMkLst>
            <pc:docMk/>
            <pc:sldMk cId="1569520524" sldId="265"/>
            <ac:picMk id="9" creationId="{80B4C621-B863-0FFF-EF7C-A633DEF346E0}"/>
          </ac:picMkLst>
        </pc:picChg>
      </pc:sldChg>
      <pc:sldChg chg="addSp delSp modSp new mod">
        <pc:chgData name="Маргарита Горкава" userId="c0ba89f26eadcafb" providerId="LiveId" clId="{8F5176D4-4572-4613-A70F-4A7D7FEC08A9}" dt="2026-02-13T13:53:39.160" v="566" actId="1076"/>
        <pc:sldMkLst>
          <pc:docMk/>
          <pc:sldMk cId="831758773" sldId="266"/>
        </pc:sldMkLst>
        <pc:spChg chg="del mod">
          <ac:chgData name="Маргарита Горкава" userId="c0ba89f26eadcafb" providerId="LiveId" clId="{8F5176D4-4572-4613-A70F-4A7D7FEC08A9}" dt="2026-02-13T13:51:34.100" v="526" actId="21"/>
          <ac:spMkLst>
            <pc:docMk/>
            <pc:sldMk cId="831758773" sldId="266"/>
            <ac:spMk id="2" creationId="{1D176C3F-52F1-C16C-E408-615B5D2C44AB}"/>
          </ac:spMkLst>
        </pc:spChg>
        <pc:spChg chg="mod">
          <ac:chgData name="Маргарита Горкава" userId="c0ba89f26eadcafb" providerId="LiveId" clId="{8F5176D4-4572-4613-A70F-4A7D7FEC08A9}" dt="2026-02-13T13:52:25.100" v="543" actId="20577"/>
          <ac:spMkLst>
            <pc:docMk/>
            <pc:sldMk cId="831758773" sldId="266"/>
            <ac:spMk id="3" creationId="{3591E41D-2901-520C-B61A-E4F4B7F747A2}"/>
          </ac:spMkLst>
        </pc:spChg>
        <pc:spChg chg="add mod">
          <ac:chgData name="Маргарита Горкава" userId="c0ba89f26eadcafb" providerId="LiveId" clId="{8F5176D4-4572-4613-A70F-4A7D7FEC08A9}" dt="2026-02-13T13:53:39.160" v="566" actId="1076"/>
          <ac:spMkLst>
            <pc:docMk/>
            <pc:sldMk cId="831758773" sldId="266"/>
            <ac:spMk id="6" creationId="{E2F0636D-0C83-46F3-0DBC-79EAA9D30B86}"/>
          </ac:spMkLst>
        </pc:spChg>
        <pc:spChg chg="add mod">
          <ac:chgData name="Маргарита Горкава" userId="c0ba89f26eadcafb" providerId="LiveId" clId="{8F5176D4-4572-4613-A70F-4A7D7FEC08A9}" dt="2026-02-13T13:53:35.865" v="565" actId="1076"/>
          <ac:spMkLst>
            <pc:docMk/>
            <pc:sldMk cId="831758773" sldId="266"/>
            <ac:spMk id="8" creationId="{28DC212B-2477-6735-1FCC-20290D5A760E}"/>
          </ac:spMkLst>
        </pc:spChg>
        <pc:picChg chg="add mod">
          <ac:chgData name="Маргарита Горкава" userId="c0ba89f26eadcafb" providerId="LiveId" clId="{8F5176D4-4572-4613-A70F-4A7D7FEC08A9}" dt="2026-02-13T13:52:11.424" v="539" actId="1076"/>
          <ac:picMkLst>
            <pc:docMk/>
            <pc:sldMk cId="831758773" sldId="266"/>
            <ac:picMk id="4" creationId="{C3299F05-3E54-9755-5D4B-78E24B75E42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A1EE5A0-4163-4D91-8D5B-86E281C75690}" type="datetimeFigureOut">
              <a:rPr lang="uk-UA" smtClean="0"/>
              <a:t>13.02.2026</a:t>
            </a:fld>
            <a:endParaRPr lang="uk-UA"/>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uk-UA"/>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054F9D4-B2C8-4DD7-9452-AA9476AC0D57}" type="slidenum">
              <a:rPr lang="uk-UA" smtClean="0"/>
              <a:t>‹№›</a:t>
            </a:fld>
            <a:endParaRPr lang="uk-UA"/>
          </a:p>
        </p:txBody>
      </p:sp>
    </p:spTree>
    <p:extLst>
      <p:ext uri="{BB962C8B-B14F-4D97-AF65-F5344CB8AC3E}">
        <p14:creationId xmlns:p14="http://schemas.microsoft.com/office/powerpoint/2010/main" val="211168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A1EE5A0-4163-4D91-8D5B-86E281C75690}" type="datetimeFigureOut">
              <a:rPr lang="uk-UA" smtClean="0"/>
              <a:t>13.02.2026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054F9D4-B2C8-4DD7-9452-AA9476AC0D57}" type="slidenum">
              <a:rPr lang="uk-UA" smtClean="0"/>
              <a:t>‹№›</a:t>
            </a:fld>
            <a:endParaRPr lang="uk-UA"/>
          </a:p>
        </p:txBody>
      </p:sp>
    </p:spTree>
    <p:extLst>
      <p:ext uri="{BB962C8B-B14F-4D97-AF65-F5344CB8AC3E}">
        <p14:creationId xmlns:p14="http://schemas.microsoft.com/office/powerpoint/2010/main" val="427408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A1EE5A0-4163-4D91-8D5B-86E281C75690}" type="datetimeFigureOut">
              <a:rPr lang="uk-UA" smtClean="0"/>
              <a:t>13.02.2026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054F9D4-B2C8-4DD7-9452-AA9476AC0D57}" type="slidenum">
              <a:rPr lang="uk-UA" smtClean="0"/>
              <a:t>‹№›</a:t>
            </a:fld>
            <a:endParaRPr lang="uk-UA"/>
          </a:p>
        </p:txBody>
      </p:sp>
    </p:spTree>
    <p:extLst>
      <p:ext uri="{BB962C8B-B14F-4D97-AF65-F5344CB8AC3E}">
        <p14:creationId xmlns:p14="http://schemas.microsoft.com/office/powerpoint/2010/main" val="259914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A1EE5A0-4163-4D91-8D5B-86E281C75690}" type="datetimeFigureOut">
              <a:rPr lang="uk-UA" smtClean="0"/>
              <a:t>13.02.2026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054F9D4-B2C8-4DD7-9452-AA9476AC0D57}" type="slidenum">
              <a:rPr lang="uk-UA" smtClean="0"/>
              <a:t>‹№›</a:t>
            </a:fld>
            <a:endParaRPr lang="uk-UA"/>
          </a:p>
        </p:txBody>
      </p:sp>
    </p:spTree>
    <p:extLst>
      <p:ext uri="{BB962C8B-B14F-4D97-AF65-F5344CB8AC3E}">
        <p14:creationId xmlns:p14="http://schemas.microsoft.com/office/powerpoint/2010/main" val="11655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3A1EE5A0-4163-4D91-8D5B-86E281C75690}" type="datetimeFigureOut">
              <a:rPr lang="uk-UA" smtClean="0"/>
              <a:t>13.02.2026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054F9D4-B2C8-4DD7-9452-AA9476AC0D57}" type="slidenum">
              <a:rPr lang="uk-UA" smtClean="0"/>
              <a:t>‹№›</a:t>
            </a:fld>
            <a:endParaRPr lang="uk-UA"/>
          </a:p>
        </p:txBody>
      </p:sp>
    </p:spTree>
    <p:extLst>
      <p:ext uri="{BB962C8B-B14F-4D97-AF65-F5344CB8AC3E}">
        <p14:creationId xmlns:p14="http://schemas.microsoft.com/office/powerpoint/2010/main" val="216982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3A1EE5A0-4163-4D91-8D5B-86E281C75690}" type="datetimeFigureOut">
              <a:rPr lang="uk-UA" smtClean="0"/>
              <a:t>13.02.2026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054F9D4-B2C8-4DD7-9452-AA9476AC0D57}" type="slidenum">
              <a:rPr lang="uk-UA" smtClean="0"/>
              <a:t>‹№›</a:t>
            </a:fld>
            <a:endParaRPr lang="uk-UA"/>
          </a:p>
        </p:txBody>
      </p:sp>
    </p:spTree>
    <p:extLst>
      <p:ext uri="{BB962C8B-B14F-4D97-AF65-F5344CB8AC3E}">
        <p14:creationId xmlns:p14="http://schemas.microsoft.com/office/powerpoint/2010/main" val="396718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3A1EE5A0-4163-4D91-8D5B-86E281C75690}" type="datetimeFigureOut">
              <a:rPr lang="uk-UA" smtClean="0"/>
              <a:t>13.02.2026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054F9D4-B2C8-4DD7-9452-AA9476AC0D57}" type="slidenum">
              <a:rPr lang="uk-UA" smtClean="0"/>
              <a:t>‹№›</a:t>
            </a:fld>
            <a:endParaRPr lang="uk-UA"/>
          </a:p>
        </p:txBody>
      </p:sp>
    </p:spTree>
    <p:extLst>
      <p:ext uri="{BB962C8B-B14F-4D97-AF65-F5344CB8AC3E}">
        <p14:creationId xmlns:p14="http://schemas.microsoft.com/office/powerpoint/2010/main" val="131179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3A1EE5A0-4163-4D91-8D5B-86E281C75690}" type="datetimeFigureOut">
              <a:rPr lang="uk-UA" smtClean="0"/>
              <a:t>13.02.2026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054F9D4-B2C8-4DD7-9452-AA9476AC0D57}" type="slidenum">
              <a:rPr lang="uk-UA" smtClean="0"/>
              <a:t>‹№›</a:t>
            </a:fld>
            <a:endParaRPr lang="uk-UA"/>
          </a:p>
        </p:txBody>
      </p:sp>
    </p:spTree>
    <p:extLst>
      <p:ext uri="{BB962C8B-B14F-4D97-AF65-F5344CB8AC3E}">
        <p14:creationId xmlns:p14="http://schemas.microsoft.com/office/powerpoint/2010/main" val="252307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EE5A0-4163-4D91-8D5B-86E281C75690}" type="datetimeFigureOut">
              <a:rPr lang="uk-UA" smtClean="0"/>
              <a:t>13.02.2026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054F9D4-B2C8-4DD7-9452-AA9476AC0D57}" type="slidenum">
              <a:rPr lang="uk-UA" smtClean="0"/>
              <a:t>‹№›</a:t>
            </a:fld>
            <a:endParaRPr lang="uk-UA"/>
          </a:p>
        </p:txBody>
      </p:sp>
    </p:spTree>
    <p:extLst>
      <p:ext uri="{BB962C8B-B14F-4D97-AF65-F5344CB8AC3E}">
        <p14:creationId xmlns:p14="http://schemas.microsoft.com/office/powerpoint/2010/main" val="280619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A1EE5A0-4163-4D91-8D5B-86E281C75690}" type="datetimeFigureOut">
              <a:rPr lang="uk-UA" smtClean="0"/>
              <a:t>13.02.2026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054F9D4-B2C8-4DD7-9452-AA9476AC0D57}" type="slidenum">
              <a:rPr lang="uk-UA" smtClean="0"/>
              <a:t>‹№›</a:t>
            </a:fld>
            <a:endParaRPr lang="uk-UA"/>
          </a:p>
        </p:txBody>
      </p:sp>
    </p:spTree>
    <p:extLst>
      <p:ext uri="{BB962C8B-B14F-4D97-AF65-F5344CB8AC3E}">
        <p14:creationId xmlns:p14="http://schemas.microsoft.com/office/powerpoint/2010/main" val="34445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A1EE5A0-4163-4D91-8D5B-86E281C75690}" type="datetimeFigureOut">
              <a:rPr lang="uk-UA" smtClean="0"/>
              <a:t>13.02.2026</a:t>
            </a:fld>
            <a:endParaRPr lang="uk-UA"/>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uk-UA"/>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054F9D4-B2C8-4DD7-9452-AA9476AC0D57}" type="slidenum">
              <a:rPr lang="uk-UA" smtClean="0"/>
              <a:t>‹№›</a:t>
            </a:fld>
            <a:endParaRPr lang="uk-UA"/>
          </a:p>
        </p:txBody>
      </p:sp>
    </p:spTree>
    <p:extLst>
      <p:ext uri="{BB962C8B-B14F-4D97-AF65-F5344CB8AC3E}">
        <p14:creationId xmlns:p14="http://schemas.microsoft.com/office/powerpoint/2010/main" val="19364654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A1EE5A0-4163-4D91-8D5B-86E281C75690}" type="datetimeFigureOut">
              <a:rPr lang="uk-UA" smtClean="0"/>
              <a:t>13.02.2026</a:t>
            </a:fld>
            <a:endParaRPr lang="uk-UA"/>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uk-UA"/>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054F9D4-B2C8-4DD7-9452-AA9476AC0D57}" type="slidenum">
              <a:rPr lang="uk-UA" smtClean="0"/>
              <a:t>‹№›</a:t>
            </a:fld>
            <a:endParaRPr lang="uk-UA"/>
          </a:p>
        </p:txBody>
      </p:sp>
    </p:spTree>
    <p:extLst>
      <p:ext uri="{BB962C8B-B14F-4D97-AF65-F5344CB8AC3E}">
        <p14:creationId xmlns:p14="http://schemas.microsoft.com/office/powerpoint/2010/main" val="16860170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99FABFD-68BE-B7D6-FA4C-C0492CAE5DF7}"/>
              </a:ext>
            </a:extLst>
          </p:cNvPr>
          <p:cNvPicPr>
            <a:picLocks noChangeAspect="1"/>
          </p:cNvPicPr>
          <p:nvPr/>
        </p:nvPicPr>
        <p:blipFill>
          <a:blip r:embed="rId2"/>
          <a:stretch>
            <a:fillRect/>
          </a:stretch>
        </p:blipFill>
        <p:spPr>
          <a:xfrm>
            <a:off x="0" y="0"/>
            <a:ext cx="12192000" cy="6904550"/>
          </a:xfrm>
          <a:prstGeom prst="rect">
            <a:avLst/>
          </a:prstGeom>
        </p:spPr>
      </p:pic>
      <p:sp>
        <p:nvSpPr>
          <p:cNvPr id="2" name="Заголовок 1">
            <a:extLst>
              <a:ext uri="{FF2B5EF4-FFF2-40B4-BE49-F238E27FC236}">
                <a16:creationId xmlns:a16="http://schemas.microsoft.com/office/drawing/2014/main" id="{5D256BE1-ACD4-10E4-A7B5-7C53F619B873}"/>
              </a:ext>
            </a:extLst>
          </p:cNvPr>
          <p:cNvSpPr>
            <a:spLocks noGrp="1"/>
          </p:cNvSpPr>
          <p:nvPr>
            <p:ph type="ctrTitle"/>
          </p:nvPr>
        </p:nvSpPr>
        <p:spPr>
          <a:xfrm>
            <a:off x="98323" y="3509963"/>
            <a:ext cx="11729883" cy="2387600"/>
          </a:xfrm>
        </p:spPr>
        <p:txBody>
          <a:bodyPr>
            <a:noAutofit/>
          </a:bodyPr>
          <a:lstStyle/>
          <a:p>
            <a:pPr algn="ctr"/>
            <a:r>
              <a:rPr lang="uk-UA" sz="3200" b="1" dirty="0"/>
              <a:t>Узагальнені результати</a:t>
            </a:r>
            <a:br>
              <a:rPr lang="uk-UA" sz="3200" b="1" dirty="0"/>
            </a:br>
            <a:r>
              <a:rPr lang="uk-UA" sz="3200" b="1" dirty="0"/>
              <a:t>онлайн опитування</a:t>
            </a:r>
            <a:br>
              <a:rPr lang="uk-UA" sz="3200" b="1" dirty="0"/>
            </a:br>
            <a:r>
              <a:rPr lang="ru-RU" sz="3200" b="1" dirty="0"/>
              <a:t>«</a:t>
            </a:r>
            <a:r>
              <a:rPr lang="ru-RU" sz="3200" b="1" dirty="0" err="1"/>
              <a:t>Готовність</a:t>
            </a:r>
            <a:r>
              <a:rPr lang="ru-RU" sz="3200" b="1" dirty="0"/>
              <a:t> до початку нового </a:t>
            </a:r>
            <a:r>
              <a:rPr lang="ru-RU" sz="3200" b="1" dirty="0" err="1"/>
              <a:t>навчального</a:t>
            </a:r>
            <a:r>
              <a:rPr lang="ru-RU" sz="3200" b="1" dirty="0"/>
              <a:t> семестру»</a:t>
            </a:r>
            <a:endParaRPr lang="uk-UA" sz="3200" b="1" dirty="0"/>
          </a:p>
        </p:txBody>
      </p:sp>
      <p:sp>
        <p:nvSpPr>
          <p:cNvPr id="3" name="Підзаголовок 2">
            <a:extLst>
              <a:ext uri="{FF2B5EF4-FFF2-40B4-BE49-F238E27FC236}">
                <a16:creationId xmlns:a16="http://schemas.microsoft.com/office/drawing/2014/main" id="{C58ADF43-F0E6-0992-2536-07B23B997AC4}"/>
              </a:ext>
            </a:extLst>
          </p:cNvPr>
          <p:cNvSpPr>
            <a:spLocks noGrp="1"/>
          </p:cNvSpPr>
          <p:nvPr>
            <p:ph type="subTitle" idx="1"/>
          </p:nvPr>
        </p:nvSpPr>
        <p:spPr>
          <a:xfrm>
            <a:off x="3421626" y="6459308"/>
            <a:ext cx="4719484" cy="398692"/>
          </a:xfrm>
        </p:spPr>
        <p:txBody>
          <a:bodyPr>
            <a:normAutofit fontScale="85000" lnSpcReduction="20000"/>
          </a:bodyPr>
          <a:lstStyle/>
          <a:p>
            <a:pPr algn="ctr"/>
            <a:r>
              <a:rPr lang="uk-UA" dirty="0"/>
              <a:t>2026 рік</a:t>
            </a:r>
          </a:p>
        </p:txBody>
      </p:sp>
      <p:pic>
        <p:nvPicPr>
          <p:cNvPr id="5" name="Рисунок 4">
            <a:extLst>
              <a:ext uri="{FF2B5EF4-FFF2-40B4-BE49-F238E27FC236}">
                <a16:creationId xmlns:a16="http://schemas.microsoft.com/office/drawing/2014/main" id="{1F82E8E5-D67D-CDAC-0638-5B643A2907B6}"/>
              </a:ext>
            </a:extLst>
          </p:cNvPr>
          <p:cNvPicPr>
            <a:picLocks noChangeAspect="1"/>
          </p:cNvPicPr>
          <p:nvPr/>
        </p:nvPicPr>
        <p:blipFill>
          <a:blip r:embed="rId3"/>
          <a:stretch>
            <a:fillRect/>
          </a:stretch>
        </p:blipFill>
        <p:spPr>
          <a:xfrm>
            <a:off x="245808" y="98321"/>
            <a:ext cx="637054" cy="671205"/>
          </a:xfrm>
          <a:prstGeom prst="rect">
            <a:avLst/>
          </a:prstGeom>
        </p:spPr>
      </p:pic>
    </p:spTree>
    <p:extLst>
      <p:ext uri="{BB962C8B-B14F-4D97-AF65-F5344CB8AC3E}">
        <p14:creationId xmlns:p14="http://schemas.microsoft.com/office/powerpoint/2010/main" val="225825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6EA5B3C-31FD-DFBE-EC9D-EB696FC41ABB}"/>
              </a:ext>
            </a:extLst>
          </p:cNvPr>
          <p:cNvSpPr>
            <a:spLocks noGrp="1"/>
          </p:cNvSpPr>
          <p:nvPr>
            <p:ph idx="1"/>
          </p:nvPr>
        </p:nvSpPr>
        <p:spPr>
          <a:xfrm>
            <a:off x="1119738" y="153383"/>
            <a:ext cx="10664606" cy="3766185"/>
          </a:xfrm>
        </p:spPr>
        <p:txBody>
          <a:bodyPr>
            <a:normAutofit/>
          </a:bodyPr>
          <a:lstStyle/>
          <a:p>
            <a:pPr algn="just"/>
            <a:r>
              <a:rPr lang="uk-UA" sz="3200" dirty="0">
                <a:solidFill>
                  <a:schemeClr val="tx1"/>
                </a:solidFill>
                <a:latin typeface="Times New Roman" panose="02020603050405020304" pitchFamily="18" charset="0"/>
                <a:cs typeface="Times New Roman" panose="02020603050405020304" pitchFamily="18" charset="0"/>
              </a:rPr>
              <a:t>Відкриті відповіді демонструють активну позицію аспірантів та їхню зацікавленість у вдосконаленні освітнього середовища. Зокрема, здобувачі акцентують увагу на </a:t>
            </a:r>
            <a:r>
              <a:rPr lang="uk-UA" sz="3200" dirty="0" err="1">
                <a:solidFill>
                  <a:schemeClr val="tx1"/>
                </a:solidFill>
                <a:latin typeface="Times New Roman" panose="02020603050405020304" pitchFamily="18" charset="0"/>
                <a:cs typeface="Times New Roman" panose="02020603050405020304" pitchFamily="18" charset="0"/>
              </a:rPr>
              <a:t>цифровізації</a:t>
            </a:r>
            <a:r>
              <a:rPr lang="uk-UA" sz="3200" dirty="0">
                <a:solidFill>
                  <a:schemeClr val="tx1"/>
                </a:solidFill>
                <a:latin typeface="Times New Roman" panose="02020603050405020304" pitchFamily="18" charset="0"/>
                <a:cs typeface="Times New Roman" panose="02020603050405020304" pitchFamily="18" charset="0"/>
              </a:rPr>
              <a:t> планування, розширенні наукових заходів та стабільності організаційної підтримки</a:t>
            </a:r>
          </a:p>
        </p:txBody>
      </p:sp>
      <p:pic>
        <p:nvPicPr>
          <p:cNvPr id="4" name="Рисунок 3">
            <a:extLst>
              <a:ext uri="{FF2B5EF4-FFF2-40B4-BE49-F238E27FC236}">
                <a16:creationId xmlns:a16="http://schemas.microsoft.com/office/drawing/2014/main" id="{DF3808BD-DBB3-312A-E981-A72B74FE7234}"/>
              </a:ext>
            </a:extLst>
          </p:cNvPr>
          <p:cNvPicPr>
            <a:picLocks noChangeAspect="1"/>
          </p:cNvPicPr>
          <p:nvPr/>
        </p:nvPicPr>
        <p:blipFill>
          <a:blip r:embed="rId2"/>
          <a:stretch>
            <a:fillRect/>
          </a:stretch>
        </p:blipFill>
        <p:spPr>
          <a:xfrm>
            <a:off x="217451" y="153383"/>
            <a:ext cx="902286" cy="957155"/>
          </a:xfrm>
          <a:prstGeom prst="rect">
            <a:avLst/>
          </a:prstGeom>
        </p:spPr>
      </p:pic>
      <p:sp>
        <p:nvSpPr>
          <p:cNvPr id="6" name="TextBox 5">
            <a:extLst>
              <a:ext uri="{FF2B5EF4-FFF2-40B4-BE49-F238E27FC236}">
                <a16:creationId xmlns:a16="http://schemas.microsoft.com/office/drawing/2014/main" id="{9B590A65-D418-AD48-64FA-65FA347794E8}"/>
              </a:ext>
            </a:extLst>
          </p:cNvPr>
          <p:cNvSpPr txBox="1"/>
          <p:nvPr/>
        </p:nvSpPr>
        <p:spPr>
          <a:xfrm>
            <a:off x="3562628" y="3013103"/>
            <a:ext cx="7747819" cy="1446550"/>
          </a:xfrm>
          <a:prstGeom prst="rect">
            <a:avLst/>
          </a:prstGeom>
          <a:noFill/>
        </p:spPr>
        <p:txBody>
          <a:bodyPr wrap="square">
            <a:spAutoFit/>
          </a:bodyPr>
          <a:lstStyle/>
          <a:p>
            <a:r>
              <a:rPr lang="ru-RU" sz="2400" i="1" dirty="0">
                <a:latin typeface="Times New Roman" panose="02020603050405020304" pitchFamily="18" charset="0"/>
                <a:cs typeface="Times New Roman" panose="02020603050405020304" pitchFamily="18" charset="0"/>
              </a:rPr>
              <a:t>«</a:t>
            </a:r>
            <a:r>
              <a:rPr lang="ru-RU" sz="2400" i="1" dirty="0" err="1">
                <a:latin typeface="Times New Roman" panose="02020603050405020304" pitchFamily="18" charset="0"/>
                <a:cs typeface="Times New Roman" panose="02020603050405020304" pitchFamily="18" charset="0"/>
              </a:rPr>
              <a:t>Було</a:t>
            </a:r>
            <a:r>
              <a:rPr lang="ru-RU" sz="2400" i="1" dirty="0">
                <a:latin typeface="Times New Roman" panose="02020603050405020304" pitchFamily="18" charset="0"/>
                <a:cs typeface="Times New Roman" panose="02020603050405020304" pitchFamily="18" charset="0"/>
              </a:rPr>
              <a:t> б </a:t>
            </a:r>
            <a:r>
              <a:rPr lang="ru-RU" sz="2400" i="1" dirty="0" err="1">
                <a:latin typeface="Times New Roman" panose="02020603050405020304" pitchFamily="18" charset="0"/>
                <a:cs typeface="Times New Roman" panose="02020603050405020304" pitchFamily="18" charset="0"/>
              </a:rPr>
              <a:t>зручно</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мати</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щось</a:t>
            </a:r>
            <a:r>
              <a:rPr lang="ru-RU" sz="2400" i="1" dirty="0">
                <a:latin typeface="Times New Roman" panose="02020603050405020304" pitchFamily="18" charset="0"/>
                <a:cs typeface="Times New Roman" panose="02020603050405020304" pitchFamily="18" charset="0"/>
              </a:rPr>
              <a:t> по типу Google-календаря…»</a:t>
            </a:r>
          </a:p>
          <a:p>
            <a:r>
              <a:rPr lang="ru-RU" sz="2400" i="1" dirty="0">
                <a:latin typeface="Times New Roman" panose="02020603050405020304" pitchFamily="18" charset="0"/>
                <a:cs typeface="Times New Roman" panose="02020603050405020304" pitchFamily="18" charset="0"/>
              </a:rPr>
              <a:t>«</a:t>
            </a:r>
            <a:r>
              <a:rPr lang="ru-RU" sz="2400" i="1" dirty="0" err="1">
                <a:latin typeface="Times New Roman" panose="02020603050405020304" pitchFamily="18" charset="0"/>
                <a:cs typeface="Times New Roman" panose="02020603050405020304" pitchFamily="18" charset="0"/>
              </a:rPr>
              <a:t>Побільше</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пізнавальних</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наукових</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семінарів</a:t>
            </a:r>
            <a:r>
              <a:rPr lang="ru-RU" sz="2400" i="1" dirty="0">
                <a:latin typeface="Times New Roman" panose="02020603050405020304" pitchFamily="18" charset="0"/>
                <a:cs typeface="Times New Roman" panose="02020603050405020304" pitchFamily="18" charset="0"/>
              </a:rPr>
              <a:t>»</a:t>
            </a:r>
          </a:p>
          <a:p>
            <a:r>
              <a:rPr lang="ru-RU" sz="2400" i="1" dirty="0">
                <a:latin typeface="Times New Roman" panose="02020603050405020304" pitchFamily="18" charset="0"/>
                <a:cs typeface="Times New Roman" panose="02020603050405020304" pitchFamily="18" charset="0"/>
              </a:rPr>
              <a:t>«</a:t>
            </a:r>
            <a:r>
              <a:rPr lang="ru-RU" sz="2400" i="1" dirty="0" err="1">
                <a:latin typeface="Times New Roman" panose="02020603050405020304" pitchFamily="18" charset="0"/>
                <a:cs typeface="Times New Roman" panose="02020603050405020304" pitchFamily="18" charset="0"/>
              </a:rPr>
              <a:t>Дякую</a:t>
            </a:r>
            <a:r>
              <a:rPr lang="ru-RU" sz="2400" i="1" dirty="0">
                <a:latin typeface="Times New Roman" panose="02020603050405020304" pitchFamily="18" charset="0"/>
                <a:cs typeface="Times New Roman" panose="02020603050405020304" pitchFamily="18" charset="0"/>
              </a:rPr>
              <a:t> за роботу, все на </a:t>
            </a:r>
            <a:r>
              <a:rPr lang="ru-RU" sz="2400" i="1" dirty="0" err="1">
                <a:latin typeface="Times New Roman" panose="02020603050405020304" pitchFamily="18" charset="0"/>
                <a:cs typeface="Times New Roman" panose="02020603050405020304" pitchFamily="18" charset="0"/>
              </a:rPr>
              <a:t>найвищому</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рівні</a:t>
            </a:r>
            <a:r>
              <a:rPr lang="ru-RU" sz="2400" i="1" dirty="0">
                <a:latin typeface="Times New Roman" panose="02020603050405020304" pitchFamily="18" charset="0"/>
                <a:cs typeface="Times New Roman" panose="02020603050405020304" pitchFamily="18" charset="0"/>
              </a:rPr>
              <a:t>»</a:t>
            </a:r>
          </a:p>
          <a:p>
            <a:r>
              <a:rPr lang="ru-RU" sz="1600" i="1" dirty="0">
                <a:latin typeface="Times New Roman" panose="02020603050405020304" pitchFamily="18" charset="0"/>
                <a:cs typeface="Times New Roman" panose="02020603050405020304" pitchFamily="18" charset="0"/>
              </a:rPr>
              <a:t>*</a:t>
            </a:r>
            <a:r>
              <a:rPr lang="ru-RU" sz="1600" i="1" dirty="0" err="1">
                <a:latin typeface="Times New Roman" panose="02020603050405020304" pitchFamily="18" charset="0"/>
                <a:cs typeface="Times New Roman" panose="02020603050405020304" pitchFamily="18" charset="0"/>
              </a:rPr>
              <a:t>опитування</a:t>
            </a:r>
            <a:r>
              <a:rPr lang="ru-RU" sz="1600" i="1" dirty="0">
                <a:latin typeface="Times New Roman" panose="02020603050405020304" pitchFamily="18" charset="0"/>
                <a:cs typeface="Times New Roman" panose="02020603050405020304" pitchFamily="18" charset="0"/>
              </a:rPr>
              <a:t> є </a:t>
            </a:r>
            <a:r>
              <a:rPr lang="ru-RU" sz="1600" i="1" dirty="0" err="1">
                <a:latin typeface="Times New Roman" panose="02020603050405020304" pitchFamily="18" charset="0"/>
                <a:cs typeface="Times New Roman" panose="02020603050405020304" pitchFamily="18" charset="0"/>
              </a:rPr>
              <a:t>анонімним</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висвітлені</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лише</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декілька</a:t>
            </a:r>
            <a:r>
              <a:rPr lang="ru-RU" sz="1600" i="1" dirty="0">
                <a:latin typeface="Times New Roman" panose="02020603050405020304" pitchFamily="18" charset="0"/>
                <a:cs typeface="Times New Roman" panose="02020603050405020304" pitchFamily="18" charset="0"/>
              </a:rPr>
              <a:t> </a:t>
            </a:r>
            <a:r>
              <a:rPr lang="ru-RU" sz="1600" i="1" dirty="0" err="1">
                <a:latin typeface="Times New Roman" panose="02020603050405020304" pitchFamily="18" charset="0"/>
                <a:cs typeface="Times New Roman" panose="02020603050405020304" pitchFamily="18" charset="0"/>
              </a:rPr>
              <a:t>відповідей</a:t>
            </a:r>
            <a:endParaRPr lang="uk-UA" sz="1600" i="1"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0AF05783-453E-1B75-7764-56982A1C1A73}"/>
              </a:ext>
            </a:extLst>
          </p:cNvPr>
          <p:cNvPicPr>
            <a:picLocks noChangeAspect="1"/>
          </p:cNvPicPr>
          <p:nvPr/>
        </p:nvPicPr>
        <p:blipFill>
          <a:blip r:embed="rId3"/>
          <a:stretch>
            <a:fillRect/>
          </a:stretch>
        </p:blipFill>
        <p:spPr>
          <a:xfrm>
            <a:off x="7886700" y="4972234"/>
            <a:ext cx="2968113" cy="1484057"/>
          </a:xfrm>
          <a:prstGeom prst="rect">
            <a:avLst/>
          </a:prstGeom>
        </p:spPr>
      </p:pic>
      <p:pic>
        <p:nvPicPr>
          <p:cNvPr id="8" name="Рисунок 7">
            <a:extLst>
              <a:ext uri="{FF2B5EF4-FFF2-40B4-BE49-F238E27FC236}">
                <a16:creationId xmlns:a16="http://schemas.microsoft.com/office/drawing/2014/main" id="{934EC4CC-2EAE-B586-6034-B04438402EED}"/>
              </a:ext>
            </a:extLst>
          </p:cNvPr>
          <p:cNvPicPr>
            <a:picLocks noChangeAspect="1"/>
          </p:cNvPicPr>
          <p:nvPr/>
        </p:nvPicPr>
        <p:blipFill>
          <a:blip r:embed="rId4"/>
          <a:stretch>
            <a:fillRect/>
          </a:stretch>
        </p:blipFill>
        <p:spPr>
          <a:xfrm>
            <a:off x="2364989" y="4893315"/>
            <a:ext cx="2395277" cy="1469103"/>
          </a:xfrm>
          <a:prstGeom prst="rect">
            <a:avLst/>
          </a:prstGeom>
        </p:spPr>
      </p:pic>
      <p:pic>
        <p:nvPicPr>
          <p:cNvPr id="9" name="Рисунок 8">
            <a:extLst>
              <a:ext uri="{FF2B5EF4-FFF2-40B4-BE49-F238E27FC236}">
                <a16:creationId xmlns:a16="http://schemas.microsoft.com/office/drawing/2014/main" id="{80B4C621-B863-0FFF-EF7C-A633DEF346E0}"/>
              </a:ext>
            </a:extLst>
          </p:cNvPr>
          <p:cNvPicPr>
            <a:picLocks noChangeAspect="1"/>
          </p:cNvPicPr>
          <p:nvPr/>
        </p:nvPicPr>
        <p:blipFill>
          <a:blip r:embed="rId5"/>
          <a:stretch>
            <a:fillRect/>
          </a:stretch>
        </p:blipFill>
        <p:spPr>
          <a:xfrm>
            <a:off x="881553" y="2596233"/>
            <a:ext cx="2500744" cy="1665534"/>
          </a:xfrm>
          <a:prstGeom prst="rect">
            <a:avLst/>
          </a:prstGeom>
        </p:spPr>
      </p:pic>
    </p:spTree>
    <p:extLst>
      <p:ext uri="{BB962C8B-B14F-4D97-AF65-F5344CB8AC3E}">
        <p14:creationId xmlns:p14="http://schemas.microsoft.com/office/powerpoint/2010/main" val="156952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591E41D-2901-520C-B61A-E4F4B7F747A2}"/>
              </a:ext>
            </a:extLst>
          </p:cNvPr>
          <p:cNvSpPr>
            <a:spLocks noGrp="1"/>
          </p:cNvSpPr>
          <p:nvPr>
            <p:ph idx="1"/>
          </p:nvPr>
        </p:nvSpPr>
        <p:spPr>
          <a:xfrm>
            <a:off x="1068805" y="218099"/>
            <a:ext cx="10956676" cy="3766185"/>
          </a:xfrm>
        </p:spPr>
        <p:txBody>
          <a:bodyPr>
            <a:normAutofit/>
          </a:bodyPr>
          <a:lstStyle/>
          <a:p>
            <a:pPr marL="4572" lvl="1" indent="0" algn="just">
              <a:buNone/>
            </a:pPr>
            <a:r>
              <a:rPr lang="uk-UA" sz="2800" b="1" dirty="0">
                <a:solidFill>
                  <a:schemeClr val="tx1"/>
                </a:solidFill>
                <a:latin typeface="Times New Roman" panose="02020603050405020304" pitchFamily="18" charset="0"/>
                <a:cs typeface="Times New Roman" panose="02020603050405020304" pitchFamily="18" charset="0"/>
              </a:rPr>
              <a:t>Отримані результати підтверджують системність організації освітнього процесу та ефективність комунікації зі здобувачами ступеня доктора філософії. Моніторинг стартової готовності дозволяє своєчасно реагувати на потреби аспірантів, приймати управлінські рішення та забезпечувати належну якість освітньої діяльності відповідно до принципів внутрішньої системи забезпечення якості освіти.</a:t>
            </a:r>
          </a:p>
        </p:txBody>
      </p:sp>
      <p:pic>
        <p:nvPicPr>
          <p:cNvPr id="4" name="Рисунок 3">
            <a:extLst>
              <a:ext uri="{FF2B5EF4-FFF2-40B4-BE49-F238E27FC236}">
                <a16:creationId xmlns:a16="http://schemas.microsoft.com/office/drawing/2014/main" id="{C3299F05-3E54-9755-5D4B-78E24B75E42E}"/>
              </a:ext>
            </a:extLst>
          </p:cNvPr>
          <p:cNvPicPr>
            <a:picLocks noChangeAspect="1"/>
          </p:cNvPicPr>
          <p:nvPr/>
        </p:nvPicPr>
        <p:blipFill>
          <a:blip r:embed="rId2"/>
          <a:stretch>
            <a:fillRect/>
          </a:stretch>
        </p:blipFill>
        <p:spPr>
          <a:xfrm>
            <a:off x="166519" y="218099"/>
            <a:ext cx="902286" cy="957155"/>
          </a:xfrm>
          <a:prstGeom prst="rect">
            <a:avLst/>
          </a:prstGeom>
        </p:spPr>
      </p:pic>
      <p:sp>
        <p:nvSpPr>
          <p:cNvPr id="6" name="TextBox 5">
            <a:extLst>
              <a:ext uri="{FF2B5EF4-FFF2-40B4-BE49-F238E27FC236}">
                <a16:creationId xmlns:a16="http://schemas.microsoft.com/office/drawing/2014/main" id="{E2F0636D-0C83-46F3-0DBC-79EAA9D30B86}"/>
              </a:ext>
            </a:extLst>
          </p:cNvPr>
          <p:cNvSpPr txBox="1"/>
          <p:nvPr/>
        </p:nvSpPr>
        <p:spPr>
          <a:xfrm>
            <a:off x="245806" y="3327147"/>
            <a:ext cx="10078066" cy="1938992"/>
          </a:xfrm>
          <a:prstGeom prst="rect">
            <a:avLst/>
          </a:prstGeom>
          <a:noFill/>
        </p:spPr>
        <p:txBody>
          <a:bodyPr wrap="square">
            <a:spAutoFit/>
          </a:bodyPr>
          <a:lstStyle/>
          <a:p>
            <a:r>
              <a:rPr lang="uk-UA" sz="2000" b="1" dirty="0">
                <a:latin typeface="Times New Roman" panose="02020603050405020304" pitchFamily="18" charset="0"/>
                <a:cs typeface="Times New Roman" panose="02020603050405020304" pitchFamily="18" charset="0"/>
              </a:rPr>
              <a:t>Подальші кроки:</a:t>
            </a:r>
          </a:p>
          <a:p>
            <a:r>
              <a:rPr lang="uk-UA" sz="2000" b="1" dirty="0">
                <a:latin typeface="Times New Roman" panose="02020603050405020304" pitchFamily="18" charset="0"/>
                <a:cs typeface="Times New Roman" panose="02020603050405020304" pitchFamily="18" charset="0"/>
              </a:rPr>
              <a:t>посилення інформаційного супроводу на початку семестру;</a:t>
            </a:r>
          </a:p>
          <a:p>
            <a:r>
              <a:rPr lang="uk-UA" sz="2000" b="1" dirty="0">
                <a:latin typeface="Times New Roman" panose="02020603050405020304" pitchFamily="18" charset="0"/>
                <a:cs typeface="Times New Roman" panose="02020603050405020304" pitchFamily="18" charset="0"/>
              </a:rPr>
              <a:t>впровадження зручних цифрових інструментів планування (зокрема календаря подій);</a:t>
            </a:r>
          </a:p>
          <a:p>
            <a:r>
              <a:rPr lang="uk-UA" sz="2000" b="1" dirty="0">
                <a:latin typeface="Times New Roman" panose="02020603050405020304" pitchFamily="18" charset="0"/>
                <a:cs typeface="Times New Roman" panose="02020603050405020304" pitchFamily="18" charset="0"/>
              </a:rPr>
              <a:t>розвиток системної консультативної підтримки аспірантів;</a:t>
            </a:r>
          </a:p>
          <a:p>
            <a:r>
              <a:rPr lang="uk-UA" sz="2000" b="1" dirty="0">
                <a:latin typeface="Times New Roman" panose="02020603050405020304" pitchFamily="18" charset="0"/>
                <a:cs typeface="Times New Roman" panose="02020603050405020304" pitchFamily="18" charset="0"/>
              </a:rPr>
              <a:t>розширення форм наукової комунікації (семінари, зустрічі, обговорення).</a:t>
            </a:r>
          </a:p>
        </p:txBody>
      </p:sp>
      <p:sp>
        <p:nvSpPr>
          <p:cNvPr id="8" name="TextBox 7">
            <a:extLst>
              <a:ext uri="{FF2B5EF4-FFF2-40B4-BE49-F238E27FC236}">
                <a16:creationId xmlns:a16="http://schemas.microsoft.com/office/drawing/2014/main" id="{28DC212B-2477-6735-1FCC-20290D5A760E}"/>
              </a:ext>
            </a:extLst>
          </p:cNvPr>
          <p:cNvSpPr txBox="1"/>
          <p:nvPr/>
        </p:nvSpPr>
        <p:spPr>
          <a:xfrm>
            <a:off x="999980" y="5677957"/>
            <a:ext cx="10540181" cy="707886"/>
          </a:xfrm>
          <a:prstGeom prst="rect">
            <a:avLst/>
          </a:prstGeom>
          <a:noFill/>
        </p:spPr>
        <p:txBody>
          <a:bodyPr wrap="square">
            <a:spAutoFit/>
          </a:bodyPr>
          <a:lstStyle/>
          <a:p>
            <a:pPr algn="ctr"/>
            <a:r>
              <a:rPr lang="uk-UA" sz="2000" b="1" i="1" dirty="0">
                <a:latin typeface="Times New Roman" panose="02020603050405020304" pitchFamily="18" charset="0"/>
                <a:cs typeface="Times New Roman" panose="02020603050405020304" pitchFamily="18" charset="0"/>
              </a:rPr>
              <a:t>Опитування є дієвим інструментом зворотного зв’язку та основою для подальшого підвищення якості підготовки здобувачів ступеня доктора філософії.</a:t>
            </a:r>
          </a:p>
        </p:txBody>
      </p:sp>
    </p:spTree>
    <p:extLst>
      <p:ext uri="{BB962C8B-B14F-4D97-AF65-F5344CB8AC3E}">
        <p14:creationId xmlns:p14="http://schemas.microsoft.com/office/powerpoint/2010/main" val="83175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5E918CA-DE14-8CB8-BBA7-5ADDC86ED4D7}"/>
              </a:ext>
            </a:extLst>
          </p:cNvPr>
          <p:cNvSpPr>
            <a:spLocks noGrp="1"/>
          </p:cNvSpPr>
          <p:nvPr>
            <p:ph idx="1"/>
          </p:nvPr>
        </p:nvSpPr>
        <p:spPr>
          <a:xfrm>
            <a:off x="676656" y="1080135"/>
            <a:ext cx="10753725" cy="3766185"/>
          </a:xfrm>
        </p:spPr>
        <p:txBody>
          <a:bodyPr>
            <a:noAutofit/>
          </a:bodyPr>
          <a:lstStyle/>
          <a:p>
            <a:pPr algn="ctr">
              <a:lnSpc>
                <a:spcPct val="100000"/>
              </a:lnSpc>
            </a:pPr>
            <a:r>
              <a:rPr lang="uk-UA" b="1" dirty="0">
                <a:solidFill>
                  <a:schemeClr val="tx1"/>
                </a:solidFill>
                <a:latin typeface="Times New Roman" panose="02020603050405020304" pitchFamily="18" charset="0"/>
                <a:cs typeface="Times New Roman" panose="02020603050405020304" pitchFamily="18" charset="0"/>
              </a:rPr>
              <a:t>У період з 2 лютого по 13 лютого 2026 року було проведено</a:t>
            </a:r>
          </a:p>
          <a:p>
            <a:pPr algn="ctr">
              <a:lnSpc>
                <a:spcPct val="100000"/>
              </a:lnSpc>
            </a:pPr>
            <a:r>
              <a:rPr lang="uk-UA" b="1" dirty="0">
                <a:solidFill>
                  <a:schemeClr val="tx1"/>
                </a:solidFill>
                <a:latin typeface="Times New Roman" panose="02020603050405020304" pitchFamily="18" charset="0"/>
                <a:cs typeface="Times New Roman" panose="02020603050405020304" pitchFamily="18" charset="0"/>
              </a:rPr>
              <a:t>опитування здобувачів вищої освіти за допомогою </a:t>
            </a:r>
            <a:r>
              <a:rPr lang="en-US" b="1" dirty="0">
                <a:solidFill>
                  <a:schemeClr val="tx1"/>
                </a:solidFill>
                <a:latin typeface="Times New Roman" panose="02020603050405020304" pitchFamily="18" charset="0"/>
                <a:cs typeface="Times New Roman" panose="02020603050405020304" pitchFamily="18" charset="0"/>
              </a:rPr>
              <a:t>Google Forms.</a:t>
            </a:r>
          </a:p>
          <a:p>
            <a:pPr algn="ctr">
              <a:lnSpc>
                <a:spcPct val="100000"/>
              </a:lnSpc>
            </a:pPr>
            <a:r>
              <a:rPr lang="uk-UA" b="1" dirty="0">
                <a:solidFill>
                  <a:schemeClr val="tx1"/>
                </a:solidFill>
                <a:latin typeface="Times New Roman" panose="02020603050405020304" pitchFamily="18" charset="0"/>
                <a:cs typeface="Times New Roman" panose="02020603050405020304" pitchFamily="18" charset="0"/>
              </a:rPr>
              <a:t>Анкетування було анонімним і мало на меті оцінити рівень готовності здобувачів до нового навчального семестру та отримати зворотний зв'язок щодо організації освітнього процесу в Інституті.</a:t>
            </a:r>
          </a:p>
          <a:p>
            <a:pPr algn="ctr">
              <a:lnSpc>
                <a:spcPct val="100000"/>
              </a:lnSpc>
            </a:pPr>
            <a:r>
              <a:rPr lang="uk-UA" b="1" dirty="0">
                <a:solidFill>
                  <a:schemeClr val="tx1"/>
                </a:solidFill>
                <a:latin typeface="Times New Roman" panose="02020603050405020304" pitchFamily="18" charset="0"/>
                <a:cs typeface="Times New Roman" panose="02020603050405020304" pitchFamily="18" charset="0"/>
              </a:rPr>
              <a:t>Здобувачі вищої освіти відповідали на 8 запитань. Серед них були</a:t>
            </a:r>
          </a:p>
          <a:p>
            <a:pPr algn="ctr">
              <a:lnSpc>
                <a:spcPct val="100000"/>
              </a:lnSpc>
            </a:pPr>
            <a:r>
              <a:rPr lang="uk-UA" b="1" dirty="0">
                <a:solidFill>
                  <a:schemeClr val="tx1"/>
                </a:solidFill>
                <a:latin typeface="Times New Roman" panose="02020603050405020304" pitchFamily="18" charset="0"/>
                <a:cs typeface="Times New Roman" panose="02020603050405020304" pitchFamily="18" charset="0"/>
              </a:rPr>
              <a:t>питання з фіксованими варіантами відповідей (здобувачі могли обрати</a:t>
            </a:r>
          </a:p>
          <a:p>
            <a:pPr algn="ctr">
              <a:lnSpc>
                <a:spcPct val="100000"/>
              </a:lnSpc>
            </a:pPr>
            <a:r>
              <a:rPr lang="uk-UA" b="1" dirty="0">
                <a:solidFill>
                  <a:schemeClr val="tx1"/>
                </a:solidFill>
                <a:latin typeface="Times New Roman" panose="02020603050405020304" pitchFamily="18" charset="0"/>
                <a:cs typeface="Times New Roman" panose="02020603050405020304" pitchFamily="18" charset="0"/>
              </a:rPr>
              <a:t>один або кілька варіантів) та відкриті запитання, які дозволяли</a:t>
            </a:r>
          </a:p>
          <a:p>
            <a:pPr algn="ctr">
              <a:lnSpc>
                <a:spcPct val="100000"/>
              </a:lnSpc>
            </a:pPr>
            <a:r>
              <a:rPr lang="uk-UA" b="1" dirty="0">
                <a:solidFill>
                  <a:schemeClr val="tx1"/>
                </a:solidFill>
                <a:latin typeface="Times New Roman" panose="02020603050405020304" pitchFamily="18" charset="0"/>
                <a:cs typeface="Times New Roman" panose="02020603050405020304" pitchFamily="18" charset="0"/>
              </a:rPr>
              <a:t>висловлюватися у довільній формі.</a:t>
            </a:r>
          </a:p>
        </p:txBody>
      </p:sp>
      <p:pic>
        <p:nvPicPr>
          <p:cNvPr id="5" name="Рисунок 4">
            <a:extLst>
              <a:ext uri="{FF2B5EF4-FFF2-40B4-BE49-F238E27FC236}">
                <a16:creationId xmlns:a16="http://schemas.microsoft.com/office/drawing/2014/main" id="{E2A06544-672C-3382-8A19-9450A7BCAD82}"/>
              </a:ext>
            </a:extLst>
          </p:cNvPr>
          <p:cNvPicPr>
            <a:picLocks noChangeAspect="1"/>
          </p:cNvPicPr>
          <p:nvPr/>
        </p:nvPicPr>
        <p:blipFill>
          <a:blip r:embed="rId2"/>
          <a:stretch>
            <a:fillRect/>
          </a:stretch>
        </p:blipFill>
        <p:spPr>
          <a:xfrm>
            <a:off x="222815" y="123794"/>
            <a:ext cx="907682" cy="956341"/>
          </a:xfrm>
          <a:prstGeom prst="rect">
            <a:avLst/>
          </a:prstGeom>
        </p:spPr>
      </p:pic>
    </p:spTree>
    <p:extLst>
      <p:ext uri="{BB962C8B-B14F-4D97-AF65-F5344CB8AC3E}">
        <p14:creationId xmlns:p14="http://schemas.microsoft.com/office/powerpoint/2010/main" val="253347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1123BD-2DBA-270C-F217-BB2469943539}"/>
              </a:ext>
            </a:extLst>
          </p:cNvPr>
          <p:cNvSpPr>
            <a:spLocks noGrp="1"/>
          </p:cNvSpPr>
          <p:nvPr>
            <p:ph type="title"/>
          </p:nvPr>
        </p:nvSpPr>
        <p:spPr>
          <a:xfrm>
            <a:off x="1014694" y="1106646"/>
            <a:ext cx="9847005" cy="1658198"/>
          </a:xfrm>
        </p:spPr>
        <p:txBody>
          <a:bodyPr>
            <a:noAutofit/>
          </a:bodyPr>
          <a:lstStyle/>
          <a:p>
            <a:pPr algn="just"/>
            <a:r>
              <a:rPr lang="ru-RU" sz="4000" b="1" dirty="0">
                <a:solidFill>
                  <a:schemeClr val="tx1"/>
                </a:solidFill>
                <a:latin typeface="Times New Roman" panose="02020603050405020304" pitchFamily="18" charset="0"/>
                <a:cs typeface="Times New Roman" panose="02020603050405020304" pitchFamily="18" charset="0"/>
              </a:rPr>
              <a:t>В </a:t>
            </a:r>
            <a:r>
              <a:rPr lang="ru-RU" sz="4000" b="1" dirty="0" err="1">
                <a:solidFill>
                  <a:schemeClr val="tx1"/>
                </a:solidFill>
                <a:latin typeface="Times New Roman" panose="02020603050405020304" pitchFamily="18" charset="0"/>
                <a:cs typeface="Times New Roman" panose="02020603050405020304" pitchFamily="18" charset="0"/>
              </a:rPr>
              <a:t>опитуванні</a:t>
            </a:r>
            <a:r>
              <a:rPr lang="ru-RU" sz="4000" b="1" dirty="0">
                <a:solidFill>
                  <a:schemeClr val="tx1"/>
                </a:solidFill>
                <a:latin typeface="Times New Roman" panose="02020603050405020304" pitchFamily="18" charset="0"/>
                <a:cs typeface="Times New Roman" panose="02020603050405020304" pitchFamily="18" charset="0"/>
              </a:rPr>
              <a:t> взяли участь </a:t>
            </a:r>
            <a:r>
              <a:rPr lang="ru-RU" sz="4000" b="1" dirty="0" err="1">
                <a:solidFill>
                  <a:schemeClr val="tx1"/>
                </a:solidFill>
                <a:latin typeface="Times New Roman" panose="02020603050405020304" pitchFamily="18" charset="0"/>
                <a:cs typeface="Times New Roman" panose="02020603050405020304" pitchFamily="18" charset="0"/>
              </a:rPr>
              <a:t>аспіранти</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всіх</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курсів</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навчання</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що</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дозволяє</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отримати</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комплексну</a:t>
            </a:r>
            <a:r>
              <a:rPr lang="ru-RU" sz="4000" b="1" dirty="0">
                <a:solidFill>
                  <a:schemeClr val="tx1"/>
                </a:solidFill>
                <a:latin typeface="Times New Roman" panose="02020603050405020304" pitchFamily="18" charset="0"/>
                <a:cs typeface="Times New Roman" panose="02020603050405020304" pitchFamily="18" charset="0"/>
              </a:rPr>
              <a:t> картину </a:t>
            </a:r>
            <a:r>
              <a:rPr lang="ru-RU" sz="4000" b="1" dirty="0" err="1">
                <a:solidFill>
                  <a:schemeClr val="tx1"/>
                </a:solidFill>
                <a:latin typeface="Times New Roman" panose="02020603050405020304" pitchFamily="18" charset="0"/>
                <a:cs typeface="Times New Roman" panose="02020603050405020304" pitchFamily="18" charset="0"/>
              </a:rPr>
              <a:t>стартової</a:t>
            </a:r>
            <a:r>
              <a:rPr lang="ru-RU" sz="4000" b="1" dirty="0">
                <a:solidFill>
                  <a:schemeClr val="tx1"/>
                </a:solidFill>
                <a:latin typeface="Times New Roman" panose="02020603050405020304" pitchFamily="18" charset="0"/>
                <a:cs typeface="Times New Roman" panose="02020603050405020304" pitchFamily="18" charset="0"/>
              </a:rPr>
              <a:t> </a:t>
            </a:r>
            <a:r>
              <a:rPr lang="ru-RU" sz="4000" b="1" dirty="0" err="1">
                <a:solidFill>
                  <a:schemeClr val="tx1"/>
                </a:solidFill>
                <a:latin typeface="Times New Roman" panose="02020603050405020304" pitchFamily="18" charset="0"/>
                <a:cs typeface="Times New Roman" panose="02020603050405020304" pitchFamily="18" charset="0"/>
              </a:rPr>
              <a:t>готовності</a:t>
            </a:r>
            <a:r>
              <a:rPr lang="ru-RU" sz="4000" b="1" dirty="0">
                <a:solidFill>
                  <a:schemeClr val="tx1"/>
                </a:solidFill>
                <a:latin typeface="Times New Roman" panose="02020603050405020304" pitchFamily="18" charset="0"/>
                <a:cs typeface="Times New Roman" panose="02020603050405020304" pitchFamily="18" charset="0"/>
              </a:rPr>
              <a:t>.</a:t>
            </a:r>
            <a:endParaRPr lang="uk-UA" sz="4000" b="1"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Діаграма відповідей у Формах. Назва запитання:  1️⃣ Вкажіть курс навчання . Кількість відповідей: 17 відповідей.">
            <a:extLst>
              <a:ext uri="{FF2B5EF4-FFF2-40B4-BE49-F238E27FC236}">
                <a16:creationId xmlns:a16="http://schemas.microsoft.com/office/drawing/2014/main" id="{3BDD56BE-2992-2D2C-6E69-4964C972C2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1293" y="3185652"/>
            <a:ext cx="8710406" cy="3271274"/>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8784F643-F8B2-F990-0529-35FAB2593F19}"/>
              </a:ext>
            </a:extLst>
          </p:cNvPr>
          <p:cNvPicPr>
            <a:picLocks noChangeAspect="1"/>
          </p:cNvPicPr>
          <p:nvPr/>
        </p:nvPicPr>
        <p:blipFill>
          <a:blip r:embed="rId3"/>
          <a:stretch>
            <a:fillRect/>
          </a:stretch>
        </p:blipFill>
        <p:spPr>
          <a:xfrm>
            <a:off x="176584" y="149491"/>
            <a:ext cx="902286" cy="957155"/>
          </a:xfrm>
          <a:prstGeom prst="rect">
            <a:avLst/>
          </a:prstGeom>
        </p:spPr>
      </p:pic>
    </p:spTree>
    <p:extLst>
      <p:ext uri="{BB962C8B-B14F-4D97-AF65-F5344CB8AC3E}">
        <p14:creationId xmlns:p14="http://schemas.microsoft.com/office/powerpoint/2010/main" val="147320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3231379-1913-0908-B3C4-EEF63E35E9C4}"/>
              </a:ext>
            </a:extLst>
          </p:cNvPr>
          <p:cNvSpPr>
            <a:spLocks noGrp="1"/>
          </p:cNvSpPr>
          <p:nvPr>
            <p:ph idx="1"/>
          </p:nvPr>
        </p:nvSpPr>
        <p:spPr>
          <a:xfrm>
            <a:off x="1142290" y="398735"/>
            <a:ext cx="10849034" cy="3766185"/>
          </a:xfrm>
        </p:spPr>
        <p:txBody>
          <a:bodyPr>
            <a:normAutofit/>
          </a:bodyPr>
          <a:lstStyle/>
          <a:p>
            <a:pPr algn="ctr"/>
            <a:r>
              <a:rPr lang="ru-RU" sz="3200" b="1" dirty="0" err="1">
                <a:latin typeface="Times New Roman" panose="02020603050405020304" pitchFamily="18" charset="0"/>
                <a:cs typeface="Times New Roman" panose="02020603050405020304" pitchFamily="18" charset="0"/>
              </a:rPr>
              <a:t>Більшість</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аспірантів</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ознайомлені</a:t>
            </a:r>
            <a:r>
              <a:rPr lang="ru-RU" sz="3200" b="1" dirty="0">
                <a:latin typeface="Times New Roman" panose="02020603050405020304" pitchFamily="18" charset="0"/>
                <a:cs typeface="Times New Roman" panose="02020603050405020304" pitchFamily="18" charset="0"/>
              </a:rPr>
              <a:t> з </a:t>
            </a:r>
            <a:r>
              <a:rPr lang="ru-RU" sz="3200" b="1" dirty="0" err="1">
                <a:latin typeface="Times New Roman" panose="02020603050405020304" pitchFamily="18" charset="0"/>
                <a:cs typeface="Times New Roman" panose="02020603050405020304" pitchFamily="18" charset="0"/>
              </a:rPr>
              <a:t>навчальним</a:t>
            </a:r>
            <a:r>
              <a:rPr lang="ru-RU" sz="3200" b="1" dirty="0">
                <a:latin typeface="Times New Roman" panose="02020603050405020304" pitchFamily="18" charset="0"/>
                <a:cs typeface="Times New Roman" panose="02020603050405020304" pitchFamily="18" charset="0"/>
              </a:rPr>
              <a:t> планом, </a:t>
            </a:r>
            <a:r>
              <a:rPr lang="ru-RU" sz="3200" b="1" dirty="0" err="1">
                <a:latin typeface="Times New Roman" panose="02020603050405020304" pitchFamily="18" charset="0"/>
                <a:cs typeface="Times New Roman" panose="02020603050405020304" pitchFamily="18" charset="0"/>
              </a:rPr>
              <a:t>що</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свідчить</a:t>
            </a:r>
            <a:r>
              <a:rPr lang="ru-RU" sz="3200" b="1" dirty="0">
                <a:latin typeface="Times New Roman" panose="02020603050405020304" pitchFamily="18" charset="0"/>
                <a:cs typeface="Times New Roman" panose="02020603050405020304" pitchFamily="18" charset="0"/>
              </a:rPr>
              <a:t> про </a:t>
            </a:r>
            <a:r>
              <a:rPr lang="ru-RU" sz="3200" b="1" dirty="0" err="1">
                <a:latin typeface="Times New Roman" panose="02020603050405020304" pitchFamily="18" charset="0"/>
                <a:cs typeface="Times New Roman" panose="02020603050405020304" pitchFamily="18" charset="0"/>
              </a:rPr>
              <a:t>належну</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інформаційну</a:t>
            </a:r>
            <a:r>
              <a:rPr lang="ru-RU" sz="3200" b="1" dirty="0">
                <a:latin typeface="Times New Roman" panose="02020603050405020304" pitchFamily="18" charset="0"/>
                <a:cs typeface="Times New Roman" panose="02020603050405020304" pitchFamily="18" charset="0"/>
              </a:rPr>
              <a:t> роботу.</a:t>
            </a:r>
            <a:endParaRPr lang="uk-UA" sz="3200" b="1" dirty="0">
              <a:latin typeface="Times New Roman" panose="02020603050405020304" pitchFamily="18" charset="0"/>
              <a:cs typeface="Times New Roman" panose="02020603050405020304" pitchFamily="18" charset="0"/>
            </a:endParaRPr>
          </a:p>
        </p:txBody>
      </p:sp>
      <p:pic>
        <p:nvPicPr>
          <p:cNvPr id="2050" name="Picture 2" descr="Діаграма відповідей у Формах. Назва запитання:   2️⃣ Чи ознайомлені Ви з навчальним планом на поточний семестр?  . Кількість відповідей: 17 відповідей.">
            <a:extLst>
              <a:ext uri="{FF2B5EF4-FFF2-40B4-BE49-F238E27FC236}">
                <a16:creationId xmlns:a16="http://schemas.microsoft.com/office/drawing/2014/main" id="{63D6B64F-A26E-50AD-99CC-6DFFC54CB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04" y="1530372"/>
            <a:ext cx="11425084" cy="480656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CB18E8D0-E9DA-7484-BD84-E340B3EF2060}"/>
              </a:ext>
            </a:extLst>
          </p:cNvPr>
          <p:cNvPicPr>
            <a:picLocks noChangeAspect="1"/>
          </p:cNvPicPr>
          <p:nvPr/>
        </p:nvPicPr>
        <p:blipFill>
          <a:blip r:embed="rId3"/>
          <a:stretch>
            <a:fillRect/>
          </a:stretch>
        </p:blipFill>
        <p:spPr>
          <a:xfrm>
            <a:off x="240004" y="197390"/>
            <a:ext cx="902286" cy="957155"/>
          </a:xfrm>
          <a:prstGeom prst="rect">
            <a:avLst/>
          </a:prstGeom>
        </p:spPr>
      </p:pic>
    </p:spTree>
    <p:extLst>
      <p:ext uri="{BB962C8B-B14F-4D97-AF65-F5344CB8AC3E}">
        <p14:creationId xmlns:p14="http://schemas.microsoft.com/office/powerpoint/2010/main" val="235394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8239B19-F2AA-6EC0-20A8-F362F3C290A3}"/>
              </a:ext>
            </a:extLst>
          </p:cNvPr>
          <p:cNvSpPr>
            <a:spLocks noGrp="1"/>
          </p:cNvSpPr>
          <p:nvPr>
            <p:ph idx="1"/>
          </p:nvPr>
        </p:nvSpPr>
        <p:spPr>
          <a:xfrm>
            <a:off x="853637" y="305193"/>
            <a:ext cx="10753725" cy="3766185"/>
          </a:xfrm>
        </p:spPr>
        <p:txBody>
          <a:bodyPr>
            <a:normAutofit/>
          </a:bodyPr>
          <a:lstStyle/>
          <a:p>
            <a:pPr algn="ctr"/>
            <a:r>
              <a:rPr lang="ru-RU" sz="2800" b="1" dirty="0" err="1">
                <a:latin typeface="Times New Roman" panose="02020603050405020304" pitchFamily="18" charset="0"/>
                <a:cs typeface="Times New Roman" panose="02020603050405020304" pitchFamily="18" charset="0"/>
              </a:rPr>
              <a:t>Середній</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показник</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готовності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аспірантів</a:t>
            </a:r>
            <a:r>
              <a:rPr lang="ru-RU" sz="2800" b="1" dirty="0">
                <a:latin typeface="Times New Roman" panose="02020603050405020304" pitchFamily="18" charset="0"/>
                <a:cs typeface="Times New Roman" panose="02020603050405020304" pitchFamily="18" charset="0"/>
              </a:rPr>
              <a:t> до початку семестру становить 4,47 </a:t>
            </a:r>
            <a:r>
              <a:rPr lang="ru-RU" sz="2800" b="1" dirty="0" err="1">
                <a:latin typeface="Times New Roman" panose="02020603050405020304" pitchFamily="18" charset="0"/>
                <a:cs typeface="Times New Roman" panose="02020603050405020304" pitchFamily="18" charset="0"/>
              </a:rPr>
              <a:t>із</a:t>
            </a:r>
            <a:r>
              <a:rPr lang="ru-RU" sz="2800" b="1" dirty="0">
                <a:latin typeface="Times New Roman" panose="02020603050405020304" pitchFamily="18" charset="0"/>
                <a:cs typeface="Times New Roman" panose="02020603050405020304" pitchFamily="18" charset="0"/>
              </a:rPr>
              <a:t> 5, </a:t>
            </a:r>
            <a:r>
              <a:rPr lang="ru-RU" sz="2800" b="1" dirty="0" err="1">
                <a:latin typeface="Times New Roman" panose="02020603050405020304" pitchFamily="18" charset="0"/>
                <a:cs typeface="Times New Roman" panose="02020603050405020304" pitchFamily="18" charset="0"/>
              </a:rPr>
              <a:t>що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демонструє</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високий</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рівень</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організаційної</a:t>
            </a:r>
            <a:r>
              <a:rPr lang="ru-RU" sz="2800" b="1" dirty="0">
                <a:latin typeface="Times New Roman" panose="02020603050405020304" pitchFamily="18" charset="0"/>
                <a:cs typeface="Times New Roman" panose="02020603050405020304" pitchFamily="18" charset="0"/>
              </a:rPr>
              <a:t> та </a:t>
            </a:r>
            <a:r>
              <a:rPr lang="ru-RU" sz="2800" b="1" dirty="0" err="1">
                <a:latin typeface="Times New Roman" panose="02020603050405020304" pitchFamily="18" charset="0"/>
                <a:cs typeface="Times New Roman" panose="02020603050405020304" pitchFamily="18" charset="0"/>
              </a:rPr>
              <a:t>академічної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мобілізації</a:t>
            </a:r>
            <a:r>
              <a:rPr lang="ru-RU" sz="2800" b="1" dirty="0">
                <a:latin typeface="Times New Roman" panose="02020603050405020304" pitchFamily="18" charset="0"/>
                <a:cs typeface="Times New Roman" panose="02020603050405020304" pitchFamily="18" charset="0"/>
              </a:rPr>
              <a:t>.</a:t>
            </a:r>
            <a:endParaRPr lang="uk-UA" sz="2800" b="1" dirty="0">
              <a:latin typeface="Times New Roman" panose="02020603050405020304" pitchFamily="18" charset="0"/>
              <a:cs typeface="Times New Roman" panose="02020603050405020304" pitchFamily="18" charset="0"/>
            </a:endParaRPr>
          </a:p>
        </p:txBody>
      </p:sp>
      <p:pic>
        <p:nvPicPr>
          <p:cNvPr id="3074" name="Picture 2" descr="Діаграма відповідей у Формах. Назва запитання:   3️⃣ Оцініть свою загальну готовність до початку семестру&#10;   (шкала 1–5, де 1 — не готовий(а), 5 — повністю готовий(а)). Кількість відповідей: 17 відповідей.">
            <a:extLst>
              <a:ext uri="{FF2B5EF4-FFF2-40B4-BE49-F238E27FC236}">
                <a16:creationId xmlns:a16="http://schemas.microsoft.com/office/drawing/2014/main" id="{88731F7C-FB01-144B-4B57-92E0A3F38B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56"/>
          <a:stretch>
            <a:fillRect/>
          </a:stretch>
        </p:blipFill>
        <p:spPr bwMode="auto">
          <a:xfrm>
            <a:off x="314632" y="2188286"/>
            <a:ext cx="10623220" cy="405684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432F620B-DEAE-B48E-FDE2-7CE7F4B2A9FD}"/>
              </a:ext>
            </a:extLst>
          </p:cNvPr>
          <p:cNvPicPr>
            <a:picLocks noChangeAspect="1"/>
          </p:cNvPicPr>
          <p:nvPr/>
        </p:nvPicPr>
        <p:blipFill>
          <a:blip r:embed="rId3"/>
          <a:stretch>
            <a:fillRect/>
          </a:stretch>
        </p:blipFill>
        <p:spPr>
          <a:xfrm>
            <a:off x="133495" y="134291"/>
            <a:ext cx="902286" cy="957155"/>
          </a:xfrm>
          <a:prstGeom prst="rect">
            <a:avLst/>
          </a:prstGeom>
        </p:spPr>
      </p:pic>
    </p:spTree>
    <p:extLst>
      <p:ext uri="{BB962C8B-B14F-4D97-AF65-F5344CB8AC3E}">
        <p14:creationId xmlns:p14="http://schemas.microsoft.com/office/powerpoint/2010/main" val="136213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5A9BE5B-B5D2-22CD-1886-6EE6636DD01E}"/>
              </a:ext>
            </a:extLst>
          </p:cNvPr>
          <p:cNvSpPr>
            <a:spLocks noGrp="1"/>
          </p:cNvSpPr>
          <p:nvPr>
            <p:ph idx="1"/>
          </p:nvPr>
        </p:nvSpPr>
        <p:spPr>
          <a:xfrm>
            <a:off x="1130710" y="232042"/>
            <a:ext cx="10913806" cy="3766185"/>
          </a:xfrm>
        </p:spPr>
        <p:txBody>
          <a:bodyPr>
            <a:normAutofit/>
          </a:bodyPr>
          <a:lstStyle/>
          <a:p>
            <a:pPr algn="just"/>
            <a:r>
              <a:rPr lang="ru-RU" sz="2800" b="1" dirty="0" err="1">
                <a:latin typeface="Times New Roman" panose="02020603050405020304" pitchFamily="18" charset="0"/>
                <a:cs typeface="Times New Roman" panose="02020603050405020304" pitchFamily="18" charset="0"/>
              </a:rPr>
              <a:t>Ознайомлення</a:t>
            </a:r>
            <a:r>
              <a:rPr lang="ru-RU" sz="2800" b="1" dirty="0">
                <a:latin typeface="Times New Roman" panose="02020603050405020304" pitchFamily="18" charset="0"/>
                <a:cs typeface="Times New Roman" panose="02020603050405020304" pitchFamily="18" charset="0"/>
              </a:rPr>
              <a:t> з </a:t>
            </a:r>
            <a:r>
              <a:rPr lang="ru-RU" sz="2800" b="1" dirty="0" err="1">
                <a:latin typeface="Times New Roman" panose="02020603050405020304" pitchFamily="18" charset="0"/>
                <a:cs typeface="Times New Roman" panose="02020603050405020304" pitchFamily="18" charset="0"/>
              </a:rPr>
              <a:t>навчальним</a:t>
            </a:r>
            <a:r>
              <a:rPr lang="ru-RU" sz="2800" b="1" dirty="0">
                <a:latin typeface="Times New Roman" panose="02020603050405020304" pitchFamily="18" charset="0"/>
                <a:cs typeface="Times New Roman" panose="02020603050405020304" pitchFamily="18" charset="0"/>
              </a:rPr>
              <a:t> планом 88,2% </a:t>
            </a:r>
            <a:r>
              <a:rPr lang="ru-RU" sz="2800" b="1" dirty="0" err="1">
                <a:latin typeface="Times New Roman" panose="02020603050405020304" pitchFamily="18" charset="0"/>
                <a:cs typeface="Times New Roman" panose="02020603050405020304" pitchFamily="18" charset="0"/>
              </a:rPr>
              <a:t>аспірантів</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повністю</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ознайомлені</a:t>
            </a:r>
            <a:r>
              <a:rPr lang="ru-RU" sz="2800" b="1" dirty="0">
                <a:latin typeface="Times New Roman" panose="02020603050405020304" pitchFamily="18" charset="0"/>
                <a:cs typeface="Times New Roman" panose="02020603050405020304" pitchFamily="18" charset="0"/>
              </a:rPr>
              <a:t> з </a:t>
            </a:r>
            <a:r>
              <a:rPr lang="ru-RU" sz="2800" b="1" dirty="0" err="1">
                <a:latin typeface="Times New Roman" panose="02020603050405020304" pitchFamily="18" charset="0"/>
                <a:cs typeface="Times New Roman" panose="02020603050405020304" pitchFamily="18" charset="0"/>
              </a:rPr>
              <a:t>навчальним</a:t>
            </a:r>
            <a:r>
              <a:rPr lang="ru-RU" sz="2800" b="1" dirty="0">
                <a:latin typeface="Times New Roman" panose="02020603050405020304" pitchFamily="18" charset="0"/>
                <a:cs typeface="Times New Roman" panose="02020603050405020304" pitchFamily="18" charset="0"/>
              </a:rPr>
              <a:t> планом на </a:t>
            </a:r>
            <a:r>
              <a:rPr lang="ru-RU" sz="2800" b="1" dirty="0" err="1">
                <a:latin typeface="Times New Roman" panose="02020603050405020304" pitchFamily="18" charset="0"/>
                <a:cs typeface="Times New Roman" panose="02020603050405020304" pitchFamily="18" charset="0"/>
              </a:rPr>
              <a:t>поточний</a:t>
            </a:r>
            <a:r>
              <a:rPr lang="ru-RU" sz="2800" b="1" dirty="0">
                <a:latin typeface="Times New Roman" panose="02020603050405020304" pitchFamily="18" charset="0"/>
                <a:cs typeface="Times New Roman" panose="02020603050405020304" pitchFamily="18" charset="0"/>
              </a:rPr>
              <a:t> семестр, </a:t>
            </a:r>
            <a:r>
              <a:rPr lang="ru-RU" sz="2800" b="1" dirty="0" err="1">
                <a:latin typeface="Times New Roman" panose="02020603050405020304" pitchFamily="18" charset="0"/>
                <a:cs typeface="Times New Roman" panose="02020603050405020304" pitchFamily="18" charset="0"/>
              </a:rPr>
              <a:t>ще</a:t>
            </a:r>
            <a:r>
              <a:rPr lang="ru-RU" sz="2800" b="1" dirty="0">
                <a:latin typeface="Times New Roman" panose="02020603050405020304" pitchFamily="18" charset="0"/>
                <a:cs typeface="Times New Roman" panose="02020603050405020304" pitchFamily="18" charset="0"/>
              </a:rPr>
              <a:t> 11,8% — </a:t>
            </a:r>
            <a:r>
              <a:rPr lang="ru-RU" sz="2800" b="1" dirty="0" err="1">
                <a:latin typeface="Times New Roman" panose="02020603050405020304" pitchFamily="18" charset="0"/>
                <a:cs typeface="Times New Roman" panose="02020603050405020304" pitchFamily="18" charset="0"/>
              </a:rPr>
              <a:t>частково.Це</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свідчить</a:t>
            </a:r>
            <a:r>
              <a:rPr lang="ru-RU" sz="2800" b="1" dirty="0">
                <a:latin typeface="Times New Roman" panose="02020603050405020304" pitchFamily="18" charset="0"/>
                <a:cs typeface="Times New Roman" panose="02020603050405020304" pitchFamily="18" charset="0"/>
              </a:rPr>
              <a:t> про </a:t>
            </a:r>
            <a:r>
              <a:rPr lang="ru-RU" sz="2800" b="1" dirty="0" err="1">
                <a:latin typeface="Times New Roman" panose="02020603050405020304" pitchFamily="18" charset="0"/>
                <a:cs typeface="Times New Roman" panose="02020603050405020304" pitchFamily="18" charset="0"/>
              </a:rPr>
              <a:t>високий</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рівень</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поінформованості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здобувачів</a:t>
            </a:r>
            <a:r>
              <a:rPr lang="ru-RU" sz="2800" b="1" dirty="0">
                <a:latin typeface="Times New Roman" panose="02020603050405020304" pitchFamily="18" charset="0"/>
                <a:cs typeface="Times New Roman" panose="02020603050405020304" pitchFamily="18" charset="0"/>
              </a:rPr>
              <a:t> на початку </a:t>
            </a:r>
            <a:r>
              <a:rPr lang="ru-RU" sz="2800" b="1" dirty="0" err="1">
                <a:latin typeface="Times New Roman" panose="02020603050405020304" pitchFamily="18" charset="0"/>
                <a:cs typeface="Times New Roman" panose="02020603050405020304" pitchFamily="18" charset="0"/>
              </a:rPr>
              <a:t>навчального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періоду</a:t>
            </a:r>
            <a:r>
              <a:rPr lang="ru-RU" sz="2800" b="1" dirty="0">
                <a:latin typeface="Times New Roman" panose="02020603050405020304" pitchFamily="18" charset="0"/>
                <a:cs typeface="Times New Roman" panose="02020603050405020304" pitchFamily="18" charset="0"/>
              </a:rPr>
              <a:t>. </a:t>
            </a:r>
          </a:p>
          <a:p>
            <a:pPr algn="just"/>
            <a:r>
              <a:rPr lang="ru-RU" sz="2800" b="1" dirty="0" err="1">
                <a:latin typeface="Times New Roman" panose="02020603050405020304" pitchFamily="18" charset="0"/>
                <a:cs typeface="Times New Roman" panose="02020603050405020304" pitchFamily="18" charset="0"/>
              </a:rPr>
              <a:t>Більшість</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аспірантів</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розпочинають</a:t>
            </a:r>
            <a:r>
              <a:rPr lang="ru-RU" sz="2800" b="1" dirty="0">
                <a:latin typeface="Times New Roman" panose="02020603050405020304" pitchFamily="18" charset="0"/>
                <a:cs typeface="Times New Roman" panose="02020603050405020304" pitchFamily="18" charset="0"/>
              </a:rPr>
              <a:t> семестр з </a:t>
            </a:r>
            <a:r>
              <a:rPr lang="ru-RU" sz="2800" b="1" dirty="0" err="1">
                <a:latin typeface="Times New Roman" panose="02020603050405020304" pitchFamily="18" charset="0"/>
                <a:cs typeface="Times New Roman" panose="02020603050405020304" pitchFamily="18" charset="0"/>
              </a:rPr>
              <a:t>підготовленими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індивідуальними</a:t>
            </a:r>
            <a:r>
              <a:rPr lang="ru-RU" sz="2800" b="1" dirty="0">
                <a:latin typeface="Times New Roman" panose="02020603050405020304" pitchFamily="18" charset="0"/>
                <a:cs typeface="Times New Roman" panose="02020603050405020304" pitchFamily="18" charset="0"/>
              </a:rPr>
              <a:t> планами та </a:t>
            </a:r>
            <a:r>
              <a:rPr lang="ru-RU" sz="2800" b="1" dirty="0" err="1">
                <a:latin typeface="Times New Roman" panose="02020603050405020304" pitchFamily="18" charset="0"/>
                <a:cs typeface="Times New Roman" panose="02020603050405020304" pitchFamily="18" charset="0"/>
              </a:rPr>
              <a:t>погодженням</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із</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науковими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керівниками</a:t>
            </a:r>
            <a:r>
              <a:rPr lang="ru-RU" sz="2800" b="1" dirty="0">
                <a:latin typeface="Times New Roman" panose="02020603050405020304" pitchFamily="18" charset="0"/>
                <a:cs typeface="Times New Roman" panose="02020603050405020304" pitchFamily="18" charset="0"/>
              </a:rPr>
              <a:t>.</a:t>
            </a:r>
            <a:endParaRPr lang="uk-UA" sz="2800" b="1" dirty="0">
              <a:latin typeface="Times New Roman" panose="02020603050405020304" pitchFamily="18" charset="0"/>
              <a:cs typeface="Times New Roman" panose="02020603050405020304" pitchFamily="18" charset="0"/>
            </a:endParaRPr>
          </a:p>
        </p:txBody>
      </p:sp>
      <p:pic>
        <p:nvPicPr>
          <p:cNvPr id="4098" name="Picture 2" descr="Діаграма відповідей у Формах. Назва запитання:   4️⃣ Що з переліченого вже готово у Вас на початок семестру?  . Кількість відповідей: 17 відповідей.">
            <a:extLst>
              <a:ext uri="{FF2B5EF4-FFF2-40B4-BE49-F238E27FC236}">
                <a16:creationId xmlns:a16="http://schemas.microsoft.com/office/drawing/2014/main" id="{2534682E-B891-00B1-BA10-436E2C7F4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297" y="3015759"/>
            <a:ext cx="8750709" cy="347757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59A26C76-B4B9-777E-448C-9CA52961C93B}"/>
              </a:ext>
            </a:extLst>
          </p:cNvPr>
          <p:cNvPicPr>
            <a:picLocks noChangeAspect="1"/>
          </p:cNvPicPr>
          <p:nvPr/>
        </p:nvPicPr>
        <p:blipFill>
          <a:blip r:embed="rId3"/>
          <a:stretch>
            <a:fillRect/>
          </a:stretch>
        </p:blipFill>
        <p:spPr>
          <a:xfrm>
            <a:off x="147484" y="99067"/>
            <a:ext cx="902286" cy="957155"/>
          </a:xfrm>
          <a:prstGeom prst="rect">
            <a:avLst/>
          </a:prstGeom>
        </p:spPr>
      </p:pic>
    </p:spTree>
    <p:extLst>
      <p:ext uri="{BB962C8B-B14F-4D97-AF65-F5344CB8AC3E}">
        <p14:creationId xmlns:p14="http://schemas.microsoft.com/office/powerpoint/2010/main" val="343545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EF8FD4-938D-EB0F-A394-D142CB316025}"/>
              </a:ext>
            </a:extLst>
          </p:cNvPr>
          <p:cNvSpPr>
            <a:spLocks noGrp="1"/>
          </p:cNvSpPr>
          <p:nvPr>
            <p:ph type="title"/>
          </p:nvPr>
        </p:nvSpPr>
        <p:spPr>
          <a:xfrm>
            <a:off x="709611" y="204429"/>
            <a:ext cx="10772775" cy="936113"/>
          </a:xfrm>
        </p:spPr>
        <p:txBody>
          <a:bodyPr/>
          <a:lstStyle/>
          <a:p>
            <a:pPr algn="ctr"/>
            <a:r>
              <a:rPr lang="uk-UA" b="1" dirty="0">
                <a:solidFill>
                  <a:schemeClr val="tx1"/>
                </a:solidFill>
                <a:latin typeface="Times New Roman" panose="02020603050405020304" pitchFamily="18" charset="0"/>
                <a:cs typeface="Times New Roman" panose="02020603050405020304" pitchFamily="18" charset="0"/>
              </a:rPr>
              <a:t>Потреба в підтримці</a:t>
            </a:r>
          </a:p>
        </p:txBody>
      </p:sp>
      <p:pic>
        <p:nvPicPr>
          <p:cNvPr id="5122" name="Picture 2" descr="Діаграма відповідей у Формах. Назва запитання: 5️⃣ Чи потребуєте Ви консультацій або організаційної підтримки на початку семестру?. Кількість відповідей: 17 відповідей.">
            <a:extLst>
              <a:ext uri="{FF2B5EF4-FFF2-40B4-BE49-F238E27FC236}">
                <a16:creationId xmlns:a16="http://schemas.microsoft.com/office/drawing/2014/main" id="{72A1A64C-FCB1-C822-6B3C-9D3820BE15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3591" y="2249235"/>
            <a:ext cx="8809294" cy="4188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E4CDC9-FE92-50B3-B5EB-262D6A1EDA10}"/>
              </a:ext>
            </a:extLst>
          </p:cNvPr>
          <p:cNvSpPr txBox="1"/>
          <p:nvPr/>
        </p:nvSpPr>
        <p:spPr>
          <a:xfrm>
            <a:off x="709611" y="1254065"/>
            <a:ext cx="11197254" cy="646331"/>
          </a:xfrm>
          <a:prstGeom prst="rect">
            <a:avLst/>
          </a:prstGeom>
          <a:noFill/>
        </p:spPr>
        <p:txBody>
          <a:bodyPr wrap="square">
            <a:spAutoFit/>
          </a:bodyPr>
          <a:lstStyle/>
          <a:p>
            <a:pPr algn="ctr"/>
            <a:r>
              <a:rPr lang="uk-UA" b="1" dirty="0">
                <a:latin typeface="Times New Roman" panose="02020603050405020304" pitchFamily="18" charset="0"/>
                <a:cs typeface="Times New Roman" panose="02020603050405020304" pitchFamily="18" charset="0"/>
              </a:rPr>
              <a:t>Частина аспірантів потребує додаткових консультацій, зокрема щодо звітності та наукової роботи, що потребує адресної організаційної підтримки.</a:t>
            </a:r>
          </a:p>
        </p:txBody>
      </p:sp>
      <p:pic>
        <p:nvPicPr>
          <p:cNvPr id="6" name="Рисунок 5">
            <a:extLst>
              <a:ext uri="{FF2B5EF4-FFF2-40B4-BE49-F238E27FC236}">
                <a16:creationId xmlns:a16="http://schemas.microsoft.com/office/drawing/2014/main" id="{E6F08DE3-3626-FBFC-3DC6-E6FD564AE76B}"/>
              </a:ext>
            </a:extLst>
          </p:cNvPr>
          <p:cNvPicPr>
            <a:picLocks noChangeAspect="1"/>
          </p:cNvPicPr>
          <p:nvPr/>
        </p:nvPicPr>
        <p:blipFill>
          <a:blip r:embed="rId3"/>
          <a:stretch>
            <a:fillRect/>
          </a:stretch>
        </p:blipFill>
        <p:spPr>
          <a:xfrm>
            <a:off x="138793" y="46703"/>
            <a:ext cx="902286" cy="957155"/>
          </a:xfrm>
          <a:prstGeom prst="rect">
            <a:avLst/>
          </a:prstGeom>
        </p:spPr>
      </p:pic>
    </p:spTree>
    <p:extLst>
      <p:ext uri="{BB962C8B-B14F-4D97-AF65-F5344CB8AC3E}">
        <p14:creationId xmlns:p14="http://schemas.microsoft.com/office/powerpoint/2010/main" val="168432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7B99F2-5B00-293D-0372-2D6FDFCD0728}"/>
              </a:ext>
            </a:extLst>
          </p:cNvPr>
          <p:cNvSpPr>
            <a:spLocks noGrp="1"/>
          </p:cNvSpPr>
          <p:nvPr>
            <p:ph type="title"/>
          </p:nvPr>
        </p:nvSpPr>
        <p:spPr>
          <a:xfrm>
            <a:off x="1150374" y="353482"/>
            <a:ext cx="10280007" cy="1658198"/>
          </a:xfrm>
        </p:spPr>
        <p:txBody>
          <a:bodyPr>
            <a:noAutofit/>
          </a:bodyPr>
          <a:lstStyle/>
          <a:p>
            <a:pPr algn="ctr"/>
            <a:r>
              <a:rPr lang="ru-RU" sz="2800" b="1" dirty="0" err="1">
                <a:solidFill>
                  <a:schemeClr val="tx1"/>
                </a:solidFill>
                <a:latin typeface="Times New Roman" panose="02020603050405020304" pitchFamily="18" charset="0"/>
                <a:cs typeface="Times New Roman" panose="02020603050405020304" pitchFamily="18" charset="0"/>
              </a:rPr>
              <a:t>Основні</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виклики</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носять</a:t>
            </a:r>
            <a:r>
              <a:rPr lang="ru-RU" sz="2800" b="1" dirty="0">
                <a:solidFill>
                  <a:schemeClr val="tx1"/>
                </a:solidFill>
                <a:latin typeface="Times New Roman" panose="02020603050405020304" pitchFamily="18" charset="0"/>
                <a:cs typeface="Times New Roman" panose="02020603050405020304" pitchFamily="18" charset="0"/>
              </a:rPr>
              <a:t> як </a:t>
            </a:r>
            <a:r>
              <a:rPr lang="ru-RU" sz="2800" b="1" dirty="0" err="1">
                <a:solidFill>
                  <a:schemeClr val="tx1"/>
                </a:solidFill>
                <a:latin typeface="Times New Roman" panose="02020603050405020304" pitchFamily="18" charset="0"/>
                <a:cs typeface="Times New Roman" panose="02020603050405020304" pitchFamily="18" charset="0"/>
              </a:rPr>
              <a:t>організаційний</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енергопостачання</a:t>
            </a:r>
            <a:r>
              <a:rPr lang="ru-RU" sz="2800" b="1" dirty="0">
                <a:solidFill>
                  <a:schemeClr val="tx1"/>
                </a:solidFill>
                <a:latin typeface="Times New Roman" panose="02020603050405020304" pitchFamily="18" charset="0"/>
                <a:cs typeface="Times New Roman" panose="02020603050405020304" pitchFamily="18" charset="0"/>
              </a:rPr>
              <a:t>), так і </a:t>
            </a:r>
            <a:r>
              <a:rPr lang="ru-RU" sz="2800" b="1" dirty="0" err="1">
                <a:solidFill>
                  <a:schemeClr val="tx1"/>
                </a:solidFill>
                <a:latin typeface="Times New Roman" panose="02020603050405020304" pitchFamily="18" charset="0"/>
                <a:cs typeface="Times New Roman" panose="02020603050405020304" pitchFamily="18" charset="0"/>
              </a:rPr>
              <a:t>академічний</a:t>
            </a:r>
            <a:r>
              <a:rPr lang="ru-RU" sz="2800" b="1" dirty="0">
                <a:solidFill>
                  <a:schemeClr val="tx1"/>
                </a:solidFill>
                <a:latin typeface="Times New Roman" panose="02020603050405020304" pitchFamily="18" charset="0"/>
                <a:cs typeface="Times New Roman" panose="02020603050405020304" pitchFamily="18" charset="0"/>
              </a:rPr>
              <a:t> характер (</a:t>
            </a:r>
            <a:r>
              <a:rPr lang="ru-RU" sz="2800" b="1" dirty="0" err="1">
                <a:solidFill>
                  <a:schemeClr val="tx1"/>
                </a:solidFill>
                <a:latin typeface="Times New Roman" panose="02020603050405020304" pitchFamily="18" charset="0"/>
                <a:cs typeface="Times New Roman" panose="02020603050405020304" pitchFamily="18" charset="0"/>
              </a:rPr>
              <a:t>концентрація</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систематизація</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матеріалу</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написання</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дисертації</a:t>
            </a:r>
            <a:r>
              <a:rPr lang="ru-RU" sz="2800" b="1" dirty="0">
                <a:solidFill>
                  <a:schemeClr val="tx1"/>
                </a:solidFill>
                <a:latin typeface="Times New Roman" panose="02020603050405020304" pitchFamily="18" charset="0"/>
                <a:cs typeface="Times New Roman" panose="02020603050405020304" pitchFamily="18" charset="0"/>
              </a:rPr>
              <a:t>).</a:t>
            </a:r>
            <a:endParaRPr lang="uk-UA" sz="2800" b="1" dirty="0">
              <a:solidFill>
                <a:schemeClr val="tx1"/>
              </a:solidFill>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9D6B71C1-8BC0-92DA-0007-5DDD8FC16F0C}"/>
              </a:ext>
            </a:extLst>
          </p:cNvPr>
          <p:cNvSpPr>
            <a:spLocks noGrp="1"/>
          </p:cNvSpPr>
          <p:nvPr>
            <p:ph idx="1"/>
          </p:nvPr>
        </p:nvSpPr>
        <p:spPr/>
        <p:txBody>
          <a:bodyPr>
            <a:normAutofit/>
          </a:bodyPr>
          <a:lstStyle/>
          <a:p>
            <a:pPr algn="just"/>
            <a:r>
              <a:rPr lang="uk-UA" sz="2800" dirty="0">
                <a:solidFill>
                  <a:schemeClr val="tx1"/>
                </a:solidFill>
                <a:latin typeface="Times New Roman" panose="02020603050405020304" pitchFamily="18" charset="0"/>
                <a:cs typeface="Times New Roman" panose="02020603050405020304" pitchFamily="18" charset="0"/>
              </a:rPr>
              <a:t>Відповіді аспірантів демонструють, що виклики мають як зовнішній, так і академічний характер. До зовнішніх факторів належать перебої з електропостачанням та загальна нестабільність умов роботи, що впливають на концентрацію та ритм наукової діяльності. Академічні труднощі пов’язані з необхідністю систематизації великого обсягу матеріалу, організацією часу, а також написанням дисертаційної роботи. Це свідчить про потребу не лише в адміністративній координації, але й у посиленні консультативної підтримки аспірантів, особливо на етапі активної наукової роботи.</a:t>
            </a:r>
          </a:p>
        </p:txBody>
      </p:sp>
      <p:pic>
        <p:nvPicPr>
          <p:cNvPr id="4" name="Рисунок 3">
            <a:extLst>
              <a:ext uri="{FF2B5EF4-FFF2-40B4-BE49-F238E27FC236}">
                <a16:creationId xmlns:a16="http://schemas.microsoft.com/office/drawing/2014/main" id="{A87DE71F-1A9E-1C23-A3B0-20D7ED4A129A}"/>
              </a:ext>
            </a:extLst>
          </p:cNvPr>
          <p:cNvPicPr>
            <a:picLocks noChangeAspect="1"/>
          </p:cNvPicPr>
          <p:nvPr/>
        </p:nvPicPr>
        <p:blipFill>
          <a:blip r:embed="rId2"/>
          <a:stretch>
            <a:fillRect/>
          </a:stretch>
        </p:blipFill>
        <p:spPr>
          <a:xfrm>
            <a:off x="128961" y="122980"/>
            <a:ext cx="902286" cy="957155"/>
          </a:xfrm>
          <a:prstGeom prst="rect">
            <a:avLst/>
          </a:prstGeom>
        </p:spPr>
      </p:pic>
    </p:spTree>
    <p:extLst>
      <p:ext uri="{BB962C8B-B14F-4D97-AF65-F5344CB8AC3E}">
        <p14:creationId xmlns:p14="http://schemas.microsoft.com/office/powerpoint/2010/main" val="208221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A14A749-5AC0-4292-A87E-30FC280CD436}"/>
              </a:ext>
            </a:extLst>
          </p:cNvPr>
          <p:cNvPicPr>
            <a:picLocks noChangeAspect="1"/>
          </p:cNvPicPr>
          <p:nvPr/>
        </p:nvPicPr>
        <p:blipFill>
          <a:blip r:embed="rId2"/>
          <a:stretch>
            <a:fillRect/>
          </a:stretch>
        </p:blipFill>
        <p:spPr>
          <a:xfrm>
            <a:off x="176980" y="95272"/>
            <a:ext cx="902286" cy="957155"/>
          </a:xfrm>
          <a:prstGeom prst="rect">
            <a:avLst/>
          </a:prstGeom>
        </p:spPr>
      </p:pic>
      <p:sp>
        <p:nvSpPr>
          <p:cNvPr id="6" name="TextBox 5">
            <a:extLst>
              <a:ext uri="{FF2B5EF4-FFF2-40B4-BE49-F238E27FC236}">
                <a16:creationId xmlns:a16="http://schemas.microsoft.com/office/drawing/2014/main" id="{AF97205C-A5A3-92AE-7C93-C3675E9D2477}"/>
              </a:ext>
            </a:extLst>
          </p:cNvPr>
          <p:cNvSpPr txBox="1"/>
          <p:nvPr/>
        </p:nvSpPr>
        <p:spPr>
          <a:xfrm>
            <a:off x="1555778" y="95272"/>
            <a:ext cx="6921910" cy="461665"/>
          </a:xfrm>
          <a:prstGeom prst="rect">
            <a:avLst/>
          </a:prstGeom>
          <a:noFill/>
        </p:spPr>
        <p:txBody>
          <a:bodyPr wrap="square">
            <a:spAutoFit/>
          </a:bodyPr>
          <a:lstStyle/>
          <a:p>
            <a:r>
              <a:rPr lang="uk-UA" sz="2400" b="1" dirty="0">
                <a:latin typeface="Times New Roman" panose="02020603050405020304" pitchFamily="18" charset="0"/>
                <a:cs typeface="Times New Roman" panose="02020603050405020304" pitchFamily="18" charset="0"/>
              </a:rPr>
              <a:t>Формати комунікації</a:t>
            </a:r>
          </a:p>
        </p:txBody>
      </p:sp>
      <p:sp>
        <p:nvSpPr>
          <p:cNvPr id="8" name="TextBox 7">
            <a:extLst>
              <a:ext uri="{FF2B5EF4-FFF2-40B4-BE49-F238E27FC236}">
                <a16:creationId xmlns:a16="http://schemas.microsoft.com/office/drawing/2014/main" id="{DD835FAA-D5EA-E139-7977-1CD89BE7C24B}"/>
              </a:ext>
            </a:extLst>
          </p:cNvPr>
          <p:cNvSpPr txBox="1"/>
          <p:nvPr/>
        </p:nvSpPr>
        <p:spPr>
          <a:xfrm>
            <a:off x="2359742" y="683095"/>
            <a:ext cx="9832259" cy="707886"/>
          </a:xfrm>
          <a:prstGeom prst="rect">
            <a:avLst/>
          </a:prstGeom>
          <a:noFill/>
        </p:spPr>
        <p:txBody>
          <a:bodyPr wrap="square">
            <a:spAutoFit/>
          </a:bodyPr>
          <a:lstStyle/>
          <a:p>
            <a:pPr algn="ctr"/>
            <a:r>
              <a:rPr lang="ru-RU" sz="2000" b="1" dirty="0" err="1">
                <a:latin typeface="Times New Roman" panose="02020603050405020304" pitchFamily="18" charset="0"/>
                <a:cs typeface="Times New Roman" panose="02020603050405020304" pitchFamily="18" charset="0"/>
              </a:rPr>
              <a:t>Аспіранти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демонструють</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гнучкість</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надаючи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перевагу</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змішаним</a:t>
            </a:r>
            <a:r>
              <a:rPr lang="ru-RU" sz="2000" b="1" dirty="0">
                <a:latin typeface="Times New Roman" panose="02020603050405020304" pitchFamily="18" charset="0"/>
                <a:cs typeface="Times New Roman" panose="02020603050405020304" pitchFamily="18" charset="0"/>
              </a:rPr>
              <a:t> форматам </a:t>
            </a:r>
            <a:r>
              <a:rPr lang="ru-RU" sz="2000" b="1" dirty="0" err="1">
                <a:latin typeface="Times New Roman" panose="02020603050405020304" pitchFamily="18" charset="0"/>
                <a:cs typeface="Times New Roman" panose="02020603050405020304" pitchFamily="18" charset="0"/>
              </a:rPr>
              <a:t>комунікації</a:t>
            </a:r>
            <a:r>
              <a:rPr lang="ru-RU" sz="2000" b="1" dirty="0">
                <a:latin typeface="Times New Roman" panose="02020603050405020304" pitchFamily="18" charset="0"/>
                <a:cs typeface="Times New Roman" panose="02020603050405020304" pitchFamily="18" charset="0"/>
              </a:rPr>
              <a:t>.</a:t>
            </a:r>
            <a:endParaRPr lang="uk-UA" sz="2000" b="1" dirty="0">
              <a:latin typeface="Times New Roman" panose="02020603050405020304" pitchFamily="18" charset="0"/>
              <a:cs typeface="Times New Roman" panose="02020603050405020304" pitchFamily="18" charset="0"/>
            </a:endParaRPr>
          </a:p>
        </p:txBody>
      </p:sp>
      <p:pic>
        <p:nvPicPr>
          <p:cNvPr id="6146" name="Picture 2" descr="Діаграма відповідей у Формах. Назва запитання:   7️⃣ Який формат комунікації є для Вас найзручнішим у цьому семестрі?  . Кількість відповідей: 17 відповідей.">
            <a:extLst>
              <a:ext uri="{FF2B5EF4-FFF2-40B4-BE49-F238E27FC236}">
                <a16:creationId xmlns:a16="http://schemas.microsoft.com/office/drawing/2014/main" id="{F0D2D0C0-F234-EE29-7567-71CD43A91D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68"/>
          <a:stretch>
            <a:fillRect/>
          </a:stretch>
        </p:blipFill>
        <p:spPr bwMode="auto">
          <a:xfrm>
            <a:off x="535858" y="1740762"/>
            <a:ext cx="11566036" cy="436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625895"/>
      </p:ext>
    </p:extLst>
  </p:cSld>
  <p:clrMapOvr>
    <a:masterClrMapping/>
  </p:clrMapOvr>
</p:sld>
</file>

<file path=ppt/theme/theme1.xml><?xml version="1.0" encoding="utf-8"?>
<a:theme xmlns:a="http://schemas.openxmlformats.org/drawingml/2006/main" name="Місто">
  <a:themeElements>
    <a:clrScheme name="Місто">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Міст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істо">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docProps/app.xml><?xml version="1.0" encoding="utf-8"?>
<Properties xmlns="http://schemas.openxmlformats.org/officeDocument/2006/extended-properties" xmlns:vt="http://schemas.openxmlformats.org/officeDocument/2006/docPropsVTypes">
  <Template>Місто</Template>
  <TotalTime>52</TotalTime>
  <Words>499</Words>
  <Application>Microsoft Office PowerPoint</Application>
  <PresentationFormat>Широкий екран</PresentationFormat>
  <Paragraphs>32</Paragraphs>
  <Slides>11</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11</vt:i4>
      </vt:variant>
    </vt:vector>
  </HeadingPairs>
  <TitlesOfParts>
    <vt:vector size="15" baseType="lpstr">
      <vt:lpstr>Arial</vt:lpstr>
      <vt:lpstr>Calibri Light</vt:lpstr>
      <vt:lpstr>Times New Roman</vt:lpstr>
      <vt:lpstr>Місто</vt:lpstr>
      <vt:lpstr>Узагальнені результати онлайн опитування «Готовність до початку нового навчального семестру»</vt:lpstr>
      <vt:lpstr>Презентація PowerPoint</vt:lpstr>
      <vt:lpstr>В опитуванні взяли участь аспіранти всіх курсів навчання, що дозволяє отримати комплексну картину стартової готовності.</vt:lpstr>
      <vt:lpstr>Презентація PowerPoint</vt:lpstr>
      <vt:lpstr>Презентація PowerPoint</vt:lpstr>
      <vt:lpstr>Презентація PowerPoint</vt:lpstr>
      <vt:lpstr>Потреба в підтримці</vt:lpstr>
      <vt:lpstr>Основні виклики носять як організаційний (енергопостачання), так і академічний характер (концентрація, систематизація матеріалу, написання дисертації).</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Маргарита Горкава</dc:creator>
  <cp:lastModifiedBy>Маргарита Горкава</cp:lastModifiedBy>
  <cp:revision>1</cp:revision>
  <dcterms:created xsi:type="dcterms:W3CDTF">2026-02-13T13:01:11Z</dcterms:created>
  <dcterms:modified xsi:type="dcterms:W3CDTF">2026-02-13T13:54:01Z</dcterms:modified>
</cp:coreProperties>
</file>